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82" r:id="rId4"/>
  </p:sldMasterIdLst>
  <p:notesMasterIdLst>
    <p:notesMasterId r:id="rId91"/>
  </p:notesMasterIdLst>
  <p:handoutMasterIdLst>
    <p:handoutMasterId r:id="rId92"/>
  </p:handoutMasterIdLst>
  <p:sldIdLst>
    <p:sldId id="256" r:id="rId5"/>
    <p:sldId id="317" r:id="rId6"/>
    <p:sldId id="449" r:id="rId7"/>
    <p:sldId id="450" r:id="rId8"/>
    <p:sldId id="412" r:id="rId9"/>
    <p:sldId id="413" r:id="rId10"/>
    <p:sldId id="414" r:id="rId11"/>
    <p:sldId id="415" r:id="rId12"/>
    <p:sldId id="416" r:id="rId13"/>
    <p:sldId id="451" r:id="rId14"/>
    <p:sldId id="418" r:id="rId15"/>
    <p:sldId id="419" r:id="rId16"/>
    <p:sldId id="420" r:id="rId17"/>
    <p:sldId id="421" r:id="rId18"/>
    <p:sldId id="469" r:id="rId19"/>
    <p:sldId id="452" r:id="rId20"/>
    <p:sldId id="427" r:id="rId21"/>
    <p:sldId id="428" r:id="rId22"/>
    <p:sldId id="429" r:id="rId23"/>
    <p:sldId id="430" r:id="rId24"/>
    <p:sldId id="431" r:id="rId25"/>
    <p:sldId id="432" r:id="rId26"/>
    <p:sldId id="471" r:id="rId27"/>
    <p:sldId id="472" r:id="rId28"/>
    <p:sldId id="473" r:id="rId29"/>
    <p:sldId id="477" r:id="rId30"/>
    <p:sldId id="475" r:id="rId31"/>
    <p:sldId id="476" r:id="rId32"/>
    <p:sldId id="479" r:id="rId33"/>
    <p:sldId id="474" r:id="rId34"/>
    <p:sldId id="453" r:id="rId35"/>
    <p:sldId id="434" r:id="rId36"/>
    <p:sldId id="435" r:id="rId37"/>
    <p:sldId id="436" r:id="rId38"/>
    <p:sldId id="437" r:id="rId39"/>
    <p:sldId id="438" r:id="rId40"/>
    <p:sldId id="454" r:id="rId41"/>
    <p:sldId id="439" r:id="rId42"/>
    <p:sldId id="440" r:id="rId43"/>
    <p:sldId id="441" r:id="rId44"/>
    <p:sldId id="442" r:id="rId45"/>
    <p:sldId id="443" r:id="rId46"/>
    <p:sldId id="444" r:id="rId47"/>
    <p:sldId id="445" r:id="rId48"/>
    <p:sldId id="446" r:id="rId49"/>
    <p:sldId id="447" r:id="rId50"/>
    <p:sldId id="455" r:id="rId51"/>
    <p:sldId id="485" r:id="rId52"/>
    <p:sldId id="487" r:id="rId53"/>
    <p:sldId id="489" r:id="rId54"/>
    <p:sldId id="488" r:id="rId55"/>
    <p:sldId id="490" r:id="rId56"/>
    <p:sldId id="491" r:id="rId57"/>
    <p:sldId id="492" r:id="rId58"/>
    <p:sldId id="493" r:id="rId59"/>
    <p:sldId id="494" r:id="rId60"/>
    <p:sldId id="459" r:id="rId61"/>
    <p:sldId id="486" r:id="rId62"/>
    <p:sldId id="495" r:id="rId63"/>
    <p:sldId id="496" r:id="rId64"/>
    <p:sldId id="497" r:id="rId65"/>
    <p:sldId id="498" r:id="rId66"/>
    <p:sldId id="499" r:id="rId67"/>
    <p:sldId id="500" r:id="rId68"/>
    <p:sldId id="501" r:id="rId69"/>
    <p:sldId id="461" r:id="rId70"/>
    <p:sldId id="504" r:id="rId71"/>
    <p:sldId id="505" r:id="rId72"/>
    <p:sldId id="506" r:id="rId73"/>
    <p:sldId id="507" r:id="rId74"/>
    <p:sldId id="508" r:id="rId75"/>
    <p:sldId id="509" r:id="rId76"/>
    <p:sldId id="511" r:id="rId77"/>
    <p:sldId id="512" r:id="rId78"/>
    <p:sldId id="463" r:id="rId79"/>
    <p:sldId id="513" r:id="rId80"/>
    <p:sldId id="470" r:id="rId81"/>
    <p:sldId id="465" r:id="rId82"/>
    <p:sldId id="480" r:id="rId83"/>
    <p:sldId id="481" r:id="rId84"/>
    <p:sldId id="482" r:id="rId85"/>
    <p:sldId id="483" r:id="rId86"/>
    <p:sldId id="484" r:id="rId87"/>
    <p:sldId id="295" r:id="rId88"/>
    <p:sldId id="375" r:id="rId89"/>
    <p:sldId id="467" r:id="rId90"/>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rt" id="{84FFA8B4-0FF5-4E64-9EF2-433FB4701FBF}">
          <p14:sldIdLst>
            <p14:sldId id="256"/>
            <p14:sldId id="317"/>
          </p14:sldIdLst>
        </p14:section>
        <p14:section name="Initial Setup" id="{7E81BADC-F035-4459-BD5F-0EB37551F0DC}">
          <p14:sldIdLst>
            <p14:sldId id="449"/>
            <p14:sldId id="450"/>
            <p14:sldId id="412"/>
            <p14:sldId id="413"/>
            <p14:sldId id="414"/>
            <p14:sldId id="415"/>
            <p14:sldId id="416"/>
          </p14:sldIdLst>
        </p14:section>
        <p14:section name="Asset Store" id="{ADAA1B1C-155A-4973-9132-AACCD3A97B5C}">
          <p14:sldIdLst>
            <p14:sldId id="451"/>
            <p14:sldId id="418"/>
            <p14:sldId id="419"/>
            <p14:sldId id="420"/>
            <p14:sldId id="421"/>
          </p14:sldIdLst>
        </p14:section>
        <p14:section name="Transition" id="{1401E58B-C39D-4ACD-B6BD-2549FC0372B8}">
          <p14:sldIdLst>
            <p14:sldId id="469"/>
          </p14:sldIdLst>
        </p14:section>
        <p14:section name="First-Person Controls" id="{A7EEAFAC-2D80-413C-8631-DD126EF5702B}">
          <p14:sldIdLst>
            <p14:sldId id="452"/>
            <p14:sldId id="427"/>
            <p14:sldId id="428"/>
            <p14:sldId id="429"/>
            <p14:sldId id="430"/>
            <p14:sldId id="431"/>
            <p14:sldId id="432"/>
            <p14:sldId id="471"/>
            <p14:sldId id="472"/>
            <p14:sldId id="473"/>
            <p14:sldId id="477"/>
            <p14:sldId id="475"/>
            <p14:sldId id="476"/>
            <p14:sldId id="479"/>
            <p14:sldId id="474"/>
          </p14:sldIdLst>
        </p14:section>
        <p14:section name="Terrain" id="{D124BAEA-A53E-4B85-B68D-D71446D2A4F9}">
          <p14:sldIdLst>
            <p14:sldId id="453"/>
            <p14:sldId id="434"/>
            <p14:sldId id="435"/>
            <p14:sldId id="436"/>
            <p14:sldId id="437"/>
            <p14:sldId id="438"/>
          </p14:sldIdLst>
        </p14:section>
        <p14:section name="Trees" id="{5DE061A2-DF8D-4F9D-BF28-368DAB806A53}">
          <p14:sldIdLst>
            <p14:sldId id="454"/>
            <p14:sldId id="439"/>
            <p14:sldId id="440"/>
            <p14:sldId id="441"/>
            <p14:sldId id="442"/>
            <p14:sldId id="443"/>
            <p14:sldId id="444"/>
            <p14:sldId id="445"/>
            <p14:sldId id="446"/>
            <p14:sldId id="447"/>
          </p14:sldIdLst>
        </p14:section>
        <p14:section name="Colliders" id="{2FE6936D-B147-47F8-B086-4EDAB7E366D4}">
          <p14:sldIdLst>
            <p14:sldId id="455"/>
            <p14:sldId id="485"/>
            <p14:sldId id="487"/>
            <p14:sldId id="489"/>
            <p14:sldId id="488"/>
            <p14:sldId id="490"/>
            <p14:sldId id="491"/>
            <p14:sldId id="492"/>
            <p14:sldId id="493"/>
            <p14:sldId id="494"/>
          </p14:sldIdLst>
        </p14:section>
        <p14:section name="Textures" id="{2E5CA835-9208-40CD-8652-ACAE285EE61F}">
          <p14:sldIdLst>
            <p14:sldId id="459"/>
            <p14:sldId id="486"/>
            <p14:sldId id="495"/>
            <p14:sldId id="496"/>
            <p14:sldId id="497"/>
            <p14:sldId id="498"/>
            <p14:sldId id="499"/>
            <p14:sldId id="500"/>
            <p14:sldId id="501"/>
          </p14:sldIdLst>
        </p14:section>
        <p14:section name="Grass &amp; Rocks" id="{BF628D3E-D83B-466C-B2AA-74708D207160}">
          <p14:sldIdLst>
            <p14:sldId id="461"/>
            <p14:sldId id="504"/>
            <p14:sldId id="505"/>
            <p14:sldId id="506"/>
            <p14:sldId id="507"/>
            <p14:sldId id="508"/>
            <p14:sldId id="509"/>
            <p14:sldId id="511"/>
            <p14:sldId id="512"/>
          </p14:sldIdLst>
        </p14:section>
        <p14:section name="Water" id="{25EE3D78-7155-4C99-AADD-0C867E8F489F}">
          <p14:sldIdLst>
            <p14:sldId id="463"/>
            <p14:sldId id="513"/>
          </p14:sldIdLst>
        </p14:section>
        <p14:section name="Transition" id="{947FB8E6-B514-4365-BE79-267F22213450}">
          <p14:sldIdLst>
            <p14:sldId id="470"/>
          </p14:sldIdLst>
        </p14:section>
        <p14:section name="Weapon" id="{0EF1CB97-8D3B-4AD9-918C-40BABEB2FCE7}">
          <p14:sldIdLst>
            <p14:sldId id="465"/>
            <p14:sldId id="480"/>
            <p14:sldId id="481"/>
            <p14:sldId id="482"/>
            <p14:sldId id="483"/>
            <p14:sldId id="484"/>
          </p14:sldIdLst>
        </p14:section>
        <p14:section name="Wrap-Up" id="{C1C53C23-B114-4536-9128-0C915377D80A}">
          <p14:sldIdLst>
            <p14:sldId id="295"/>
            <p14:sldId id="375"/>
            <p14:sldId id="467"/>
          </p14:sldIdLst>
        </p14:section>
      </p14:sectionLst>
    </p:ext>
    <p:ext uri="{EFAFB233-063F-42B5-8137-9DF3F51BA10A}">
      <p15:sldGuideLst xmlns:p15="http://schemas.microsoft.com/office/powerpoint/2012/main">
        <p15:guide id="1" orient="horz" pos="187">
          <p15:clr>
            <a:srgbClr val="A4A3A4"/>
          </p15:clr>
        </p15:guide>
        <p15:guide id="2" orient="horz" pos="763">
          <p15:clr>
            <a:srgbClr val="A4A3A4"/>
          </p15:clr>
        </p15:guide>
        <p15:guide id="3" orient="horz" pos="1339">
          <p15:clr>
            <a:srgbClr val="A4A3A4"/>
          </p15:clr>
        </p15:guide>
        <p15:guide id="4" orient="horz" pos="2491">
          <p15:clr>
            <a:srgbClr val="A4A3A4"/>
          </p15:clr>
        </p15:guide>
        <p15:guide id="5" orient="horz" pos="4219">
          <p15:clr>
            <a:srgbClr val="A4A3A4"/>
          </p15:clr>
        </p15:guide>
        <p15:guide id="6" orient="horz" pos="3643">
          <p15:clr>
            <a:srgbClr val="A4A3A4"/>
          </p15:clr>
        </p15:guide>
        <p15:guide id="7" orient="horz" pos="3067">
          <p15:clr>
            <a:srgbClr val="A4A3A4"/>
          </p15:clr>
        </p15:guide>
        <p15:guide id="8" orient="horz" pos="1915">
          <p15:clr>
            <a:srgbClr val="A4A3A4"/>
          </p15:clr>
        </p15:guide>
        <p15:guide id="9" pos="173">
          <p15:clr>
            <a:srgbClr val="A4A3A4"/>
          </p15:clr>
        </p15:guide>
        <p15:guide id="10" pos="1325">
          <p15:clr>
            <a:srgbClr val="A4A3A4"/>
          </p15:clr>
        </p15:guide>
        <p15:guide id="11" pos="7661">
          <p15:clr>
            <a:srgbClr val="A4A3A4"/>
          </p15:clr>
        </p15:guide>
        <p15:guide id="12" pos="749">
          <p15:clr>
            <a:srgbClr val="A4A3A4"/>
          </p15:clr>
        </p15:guide>
        <p15:guide id="13" pos="7085">
          <p15:clr>
            <a:srgbClr val="A4A3A4"/>
          </p15:clr>
        </p15:guide>
        <p15:guide id="14" pos="3629">
          <p15:clr>
            <a:srgbClr val="A4A3A4"/>
          </p15:clr>
        </p15:guide>
        <p15:guide id="15" pos="1901">
          <p15:clr>
            <a:srgbClr val="A4A3A4"/>
          </p15:clr>
        </p15:guide>
        <p15:guide id="16" pos="2477">
          <p15:clr>
            <a:srgbClr val="A4A3A4"/>
          </p15:clr>
        </p15:guide>
        <p15:guide id="17" pos="4205">
          <p15:clr>
            <a:srgbClr val="A4A3A4"/>
          </p15:clr>
        </p15:guide>
        <p15:guide id="18" pos="4781">
          <p15:clr>
            <a:srgbClr val="A4A3A4"/>
          </p15:clr>
        </p15:guide>
        <p15:guide id="19" pos="5357">
          <p15:clr>
            <a:srgbClr val="A4A3A4"/>
          </p15:clr>
        </p15:guide>
        <p15:guide id="20" pos="5933">
          <p15:clr>
            <a:srgbClr val="A4A3A4"/>
          </p15:clr>
        </p15:guide>
        <p15:guide id="21" pos="6509">
          <p15:clr>
            <a:srgbClr val="A4A3A4"/>
          </p15:clr>
        </p15:guide>
        <p15:guide id="22" pos="305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107C10"/>
    <a:srgbClr val="333333"/>
    <a:srgbClr val="FFFFFF"/>
    <a:srgbClr val="442359"/>
    <a:srgbClr val="505050"/>
    <a:srgbClr val="00FFFF"/>
    <a:srgbClr val="CC00CC"/>
    <a:srgbClr val="5F5F5F"/>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85271" autoAdjust="0"/>
  </p:normalViewPr>
  <p:slideViewPr>
    <p:cSldViewPr>
      <p:cViewPr varScale="1">
        <p:scale>
          <a:sx n="58" d="100"/>
          <a:sy n="58" d="100"/>
        </p:scale>
        <p:origin x="1152" y="60"/>
      </p:cViewPr>
      <p:guideLst>
        <p:guide orient="horz" pos="187"/>
        <p:guide orient="horz" pos="763"/>
        <p:guide orient="horz" pos="1339"/>
        <p:guide orient="horz" pos="2491"/>
        <p:guide orient="horz" pos="4219"/>
        <p:guide orient="horz" pos="3643"/>
        <p:guide orient="horz" pos="3067"/>
        <p:guide orient="horz" pos="1915"/>
        <p:guide pos="173"/>
        <p:guide pos="1325"/>
        <p:guide pos="7661"/>
        <p:guide pos="749"/>
        <p:guide pos="7085"/>
        <p:guide pos="3629"/>
        <p:guide pos="1901"/>
        <p:guide pos="2477"/>
        <p:guide pos="4205"/>
        <p:guide pos="4781"/>
        <p:guide pos="5357"/>
        <p:guide pos="5933"/>
        <p:guide pos="6509"/>
        <p:guide pos="3053"/>
      </p:guideLst>
    </p:cSldViewPr>
  </p:slideViewPr>
  <p:notesTextViewPr>
    <p:cViewPr>
      <p:scale>
        <a:sx n="100" d="100"/>
        <a:sy n="100" d="100"/>
      </p:scale>
      <p:origin x="0" y="0"/>
    </p:cViewPr>
  </p:notesTextViewPr>
  <p:sorterViewPr>
    <p:cViewPr varScale="1">
      <p:scale>
        <a:sx n="1" d="1"/>
        <a:sy n="1" d="1"/>
      </p:scale>
      <p:origin x="0" y="0"/>
    </p:cViewPr>
  </p:sorterViewPr>
  <p:notesViewPr>
    <p:cSldViewPr showGuides="1">
      <p:cViewPr>
        <p:scale>
          <a:sx n="268" d="100"/>
          <a:sy n="268" d="100"/>
        </p:scale>
        <p:origin x="480" y="10614"/>
      </p:cViewPr>
      <p:guideLst>
        <p:guide orient="horz" pos="2880"/>
        <p:guide pos="2160"/>
      </p:guideLst>
    </p:cSldViewPr>
  </p:notesViewPr>
  <p:gridSpacing cx="91439" cy="91439"/>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slide" Target="slides/slide85.xml"/><Relationship Id="rId97"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notesMaster" Target="notesMasters/notesMaster1.xml"/><Relationship Id="rId9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5D72A2-E45E-4CBC-A327-92003FC03E48}"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E2E715B1-F839-4A90-97CA-36FB28EBEABE}">
      <dgm:prSet phldrT="[Text]" custT="1"/>
      <dgm:spPr/>
      <dgm:t>
        <a:bodyPr/>
        <a:lstStyle/>
        <a:p>
          <a:r>
            <a:rPr lang="en-US" sz="2400" dirty="0" smtClean="0"/>
            <a:t>Initial Setup, Asset Store</a:t>
          </a:r>
          <a:endParaRPr lang="en-US" sz="2400" dirty="0"/>
        </a:p>
      </dgm:t>
    </dgm:pt>
    <dgm:pt modelId="{91F2E64C-688A-424B-AAE7-5FB23B23AFD9}" type="parTrans" cxnId="{22A85389-9B13-4F9F-8479-93B1E267843D}">
      <dgm:prSet/>
      <dgm:spPr/>
      <dgm:t>
        <a:bodyPr/>
        <a:lstStyle/>
        <a:p>
          <a:endParaRPr lang="en-US" sz="2400"/>
        </a:p>
      </dgm:t>
    </dgm:pt>
    <dgm:pt modelId="{8BF3C4E9-F523-4844-A02F-E2C5E7F72065}" type="sibTrans" cxnId="{22A85389-9B13-4F9F-8479-93B1E267843D}">
      <dgm:prSet/>
      <dgm:spPr/>
      <dgm:t>
        <a:bodyPr/>
        <a:lstStyle/>
        <a:p>
          <a:endParaRPr lang="en-US" sz="2400"/>
        </a:p>
      </dgm:t>
    </dgm:pt>
    <dgm:pt modelId="{D8099A2D-DFAF-4615-BA0D-8546DEE309E3}">
      <dgm:prSet phldrT="[Text]" custT="1"/>
      <dgm:spPr/>
      <dgm:t>
        <a:bodyPr/>
        <a:lstStyle/>
        <a:p>
          <a:r>
            <a:rPr lang="en-US" sz="2000" dirty="0" smtClean="0"/>
            <a:t>&gt; First-Person Controls</a:t>
          </a:r>
        </a:p>
        <a:p>
          <a:r>
            <a:rPr lang="en-US" sz="2000" dirty="0" smtClean="0"/>
            <a:t>&gt; Terrain, Trees, Colliders</a:t>
          </a:r>
        </a:p>
        <a:p>
          <a:r>
            <a:rPr lang="en-US" sz="2000" dirty="0" smtClean="0"/>
            <a:t>&gt; Textures, Grass &amp; Rocks, Water</a:t>
          </a:r>
        </a:p>
      </dgm:t>
    </dgm:pt>
    <dgm:pt modelId="{30386CE3-AE7E-4C5A-9BB5-66A3E7C60BAC}" type="parTrans" cxnId="{0758E472-2A50-4F28-8359-BB1A3FFD253D}">
      <dgm:prSet/>
      <dgm:spPr/>
      <dgm:t>
        <a:bodyPr/>
        <a:lstStyle/>
        <a:p>
          <a:endParaRPr lang="en-US" sz="2400"/>
        </a:p>
      </dgm:t>
    </dgm:pt>
    <dgm:pt modelId="{DC94E327-0C06-4351-8B48-39AA96510069}" type="sibTrans" cxnId="{0758E472-2A50-4F28-8359-BB1A3FFD253D}">
      <dgm:prSet/>
      <dgm:spPr/>
      <dgm:t>
        <a:bodyPr/>
        <a:lstStyle/>
        <a:p>
          <a:endParaRPr lang="en-US" sz="2400"/>
        </a:p>
      </dgm:t>
    </dgm:pt>
    <dgm:pt modelId="{96238AB0-3E60-4345-A8BB-5DC959EB425D}">
      <dgm:prSet phldrT="[Text]" custT="1"/>
      <dgm:spPr/>
      <dgm:t>
        <a:bodyPr/>
        <a:lstStyle/>
        <a:p>
          <a:r>
            <a:rPr lang="en-US" sz="2400" dirty="0" smtClean="0"/>
            <a:t>Wrap-Up</a:t>
          </a:r>
          <a:endParaRPr lang="en-US" sz="2400" dirty="0"/>
        </a:p>
      </dgm:t>
    </dgm:pt>
    <dgm:pt modelId="{CEDA0CA6-DF7D-4AF7-AB8F-B61ECB5E31E4}" type="parTrans" cxnId="{64236E48-E02A-49F5-A481-952B03534C6E}">
      <dgm:prSet/>
      <dgm:spPr/>
      <dgm:t>
        <a:bodyPr/>
        <a:lstStyle/>
        <a:p>
          <a:endParaRPr lang="en-US" sz="2400"/>
        </a:p>
      </dgm:t>
    </dgm:pt>
    <dgm:pt modelId="{3D85558E-AF47-42E9-8ADA-599D71F08C07}" type="sibTrans" cxnId="{64236E48-E02A-49F5-A481-952B03534C6E}">
      <dgm:prSet/>
      <dgm:spPr/>
      <dgm:t>
        <a:bodyPr/>
        <a:lstStyle/>
        <a:p>
          <a:endParaRPr lang="en-US" sz="2400"/>
        </a:p>
      </dgm:t>
    </dgm:pt>
    <dgm:pt modelId="{33873E8C-2839-494D-888B-2D6045555E23}" type="pres">
      <dgm:prSet presAssocID="{A85D72A2-E45E-4CBC-A327-92003FC03E48}" presName="Name0" presStyleCnt="0">
        <dgm:presLayoutVars>
          <dgm:chMax val="7"/>
          <dgm:chPref val="7"/>
          <dgm:dir/>
        </dgm:presLayoutVars>
      </dgm:prSet>
      <dgm:spPr/>
      <dgm:t>
        <a:bodyPr/>
        <a:lstStyle/>
        <a:p>
          <a:endParaRPr lang="en-US"/>
        </a:p>
      </dgm:t>
    </dgm:pt>
    <dgm:pt modelId="{D59E550D-D540-47A2-AD11-29F1227ADA12}" type="pres">
      <dgm:prSet presAssocID="{A85D72A2-E45E-4CBC-A327-92003FC03E48}" presName="Name1" presStyleCnt="0"/>
      <dgm:spPr/>
    </dgm:pt>
    <dgm:pt modelId="{2B945AF4-EBAD-4BCF-A053-8CAC79D97DB0}" type="pres">
      <dgm:prSet presAssocID="{A85D72A2-E45E-4CBC-A327-92003FC03E48}" presName="cycle" presStyleCnt="0"/>
      <dgm:spPr/>
    </dgm:pt>
    <dgm:pt modelId="{35404107-AD22-4C43-A8C0-048C8CA28C68}" type="pres">
      <dgm:prSet presAssocID="{A85D72A2-E45E-4CBC-A327-92003FC03E48}" presName="srcNode" presStyleLbl="node1" presStyleIdx="0" presStyleCnt="3"/>
      <dgm:spPr/>
    </dgm:pt>
    <dgm:pt modelId="{8A181E3F-A5E6-42EC-B617-38C9DB2D11F2}" type="pres">
      <dgm:prSet presAssocID="{A85D72A2-E45E-4CBC-A327-92003FC03E48}" presName="conn" presStyleLbl="parChTrans1D2" presStyleIdx="0" presStyleCnt="1"/>
      <dgm:spPr/>
      <dgm:t>
        <a:bodyPr/>
        <a:lstStyle/>
        <a:p>
          <a:endParaRPr lang="en-US"/>
        </a:p>
      </dgm:t>
    </dgm:pt>
    <dgm:pt modelId="{DDB94675-9A40-4FB4-A0BA-6E33CFF76253}" type="pres">
      <dgm:prSet presAssocID="{A85D72A2-E45E-4CBC-A327-92003FC03E48}" presName="extraNode" presStyleLbl="node1" presStyleIdx="0" presStyleCnt="3"/>
      <dgm:spPr/>
    </dgm:pt>
    <dgm:pt modelId="{66352355-C448-46B8-8708-0C0B4FA6D1EF}" type="pres">
      <dgm:prSet presAssocID="{A85D72A2-E45E-4CBC-A327-92003FC03E48}" presName="dstNode" presStyleLbl="node1" presStyleIdx="0" presStyleCnt="3"/>
      <dgm:spPr/>
    </dgm:pt>
    <dgm:pt modelId="{41C0712D-6230-42F5-8134-6AA77C571944}" type="pres">
      <dgm:prSet presAssocID="{E2E715B1-F839-4A90-97CA-36FB28EBEABE}" presName="text_1" presStyleLbl="node1" presStyleIdx="0" presStyleCnt="3">
        <dgm:presLayoutVars>
          <dgm:bulletEnabled val="1"/>
        </dgm:presLayoutVars>
      </dgm:prSet>
      <dgm:spPr/>
      <dgm:t>
        <a:bodyPr/>
        <a:lstStyle/>
        <a:p>
          <a:endParaRPr lang="en-US"/>
        </a:p>
      </dgm:t>
    </dgm:pt>
    <dgm:pt modelId="{D38834FE-0550-4E19-A777-696F868F313F}" type="pres">
      <dgm:prSet presAssocID="{E2E715B1-F839-4A90-97CA-36FB28EBEABE}" presName="accent_1" presStyleCnt="0"/>
      <dgm:spPr/>
    </dgm:pt>
    <dgm:pt modelId="{62AF6F62-0EC8-4091-A054-8417D73400FD}" type="pres">
      <dgm:prSet presAssocID="{E2E715B1-F839-4A90-97CA-36FB28EBEABE}" presName="accentRepeatNode" presStyleLbl="solidFgAcc1" presStyleIdx="0" presStyleCnt="3"/>
      <dgm:spPr/>
    </dgm:pt>
    <dgm:pt modelId="{F4D9450E-B429-4F4B-8D51-12EDAE993C6E}" type="pres">
      <dgm:prSet presAssocID="{D8099A2D-DFAF-4615-BA0D-8546DEE309E3}" presName="text_2" presStyleLbl="node1" presStyleIdx="1" presStyleCnt="3" custScaleY="192842">
        <dgm:presLayoutVars>
          <dgm:bulletEnabled val="1"/>
        </dgm:presLayoutVars>
      </dgm:prSet>
      <dgm:spPr/>
      <dgm:t>
        <a:bodyPr/>
        <a:lstStyle/>
        <a:p>
          <a:endParaRPr lang="en-US"/>
        </a:p>
      </dgm:t>
    </dgm:pt>
    <dgm:pt modelId="{31740FF1-553D-4F29-96E7-2814DB57E2A1}" type="pres">
      <dgm:prSet presAssocID="{D8099A2D-DFAF-4615-BA0D-8546DEE309E3}" presName="accent_2" presStyleCnt="0"/>
      <dgm:spPr/>
    </dgm:pt>
    <dgm:pt modelId="{C95EA77B-C461-4AE5-ACC6-E2281CC000F5}" type="pres">
      <dgm:prSet presAssocID="{D8099A2D-DFAF-4615-BA0D-8546DEE309E3}" presName="accentRepeatNode" presStyleLbl="solidFgAcc1" presStyleIdx="1" presStyleCnt="3"/>
      <dgm:spPr/>
      <dgm:t>
        <a:bodyPr/>
        <a:lstStyle/>
        <a:p>
          <a:endParaRPr lang="en-US"/>
        </a:p>
      </dgm:t>
    </dgm:pt>
    <dgm:pt modelId="{6B747725-816F-497E-AD1A-3B239F472931}" type="pres">
      <dgm:prSet presAssocID="{96238AB0-3E60-4345-A8BB-5DC959EB425D}" presName="text_3" presStyleLbl="node1" presStyleIdx="2" presStyleCnt="3">
        <dgm:presLayoutVars>
          <dgm:bulletEnabled val="1"/>
        </dgm:presLayoutVars>
      </dgm:prSet>
      <dgm:spPr/>
      <dgm:t>
        <a:bodyPr/>
        <a:lstStyle/>
        <a:p>
          <a:endParaRPr lang="en-US"/>
        </a:p>
      </dgm:t>
    </dgm:pt>
    <dgm:pt modelId="{0E9D947C-13F2-4239-B168-E36A53AC6625}" type="pres">
      <dgm:prSet presAssocID="{96238AB0-3E60-4345-A8BB-5DC959EB425D}" presName="accent_3" presStyleCnt="0"/>
      <dgm:spPr/>
    </dgm:pt>
    <dgm:pt modelId="{C3CB0320-12E1-4B2A-B8B7-A5C11D3F23D7}" type="pres">
      <dgm:prSet presAssocID="{96238AB0-3E60-4345-A8BB-5DC959EB425D}" presName="accentRepeatNode" presStyleLbl="solidFgAcc1" presStyleIdx="2" presStyleCnt="3"/>
      <dgm:spPr/>
    </dgm:pt>
  </dgm:ptLst>
  <dgm:cxnLst>
    <dgm:cxn modelId="{B41725B7-B2E2-45B1-9F84-E5F890709EA3}" type="presOf" srcId="{8BF3C4E9-F523-4844-A02F-E2C5E7F72065}" destId="{8A181E3F-A5E6-42EC-B617-38C9DB2D11F2}" srcOrd="0" destOrd="0" presId="urn:microsoft.com/office/officeart/2008/layout/VerticalCurvedList"/>
    <dgm:cxn modelId="{64236E48-E02A-49F5-A481-952B03534C6E}" srcId="{A85D72A2-E45E-4CBC-A327-92003FC03E48}" destId="{96238AB0-3E60-4345-A8BB-5DC959EB425D}" srcOrd="2" destOrd="0" parTransId="{CEDA0CA6-DF7D-4AF7-AB8F-B61ECB5E31E4}" sibTransId="{3D85558E-AF47-42E9-8ADA-599D71F08C07}"/>
    <dgm:cxn modelId="{95BA9C54-EB6B-4342-BA7F-B7989536BCFB}" type="presOf" srcId="{E2E715B1-F839-4A90-97CA-36FB28EBEABE}" destId="{41C0712D-6230-42F5-8134-6AA77C571944}" srcOrd="0" destOrd="0" presId="urn:microsoft.com/office/officeart/2008/layout/VerticalCurvedList"/>
    <dgm:cxn modelId="{0DF06F46-5213-4204-8F41-7D0AC078D6D4}" type="presOf" srcId="{D8099A2D-DFAF-4615-BA0D-8546DEE309E3}" destId="{F4D9450E-B429-4F4B-8D51-12EDAE993C6E}" srcOrd="0" destOrd="0" presId="urn:microsoft.com/office/officeart/2008/layout/VerticalCurvedList"/>
    <dgm:cxn modelId="{C924571B-EBC5-4EEE-B52B-52C4BA74F66B}" type="presOf" srcId="{96238AB0-3E60-4345-A8BB-5DC959EB425D}" destId="{6B747725-816F-497E-AD1A-3B239F472931}" srcOrd="0" destOrd="0" presId="urn:microsoft.com/office/officeart/2008/layout/VerticalCurvedList"/>
    <dgm:cxn modelId="{22A85389-9B13-4F9F-8479-93B1E267843D}" srcId="{A85D72A2-E45E-4CBC-A327-92003FC03E48}" destId="{E2E715B1-F839-4A90-97CA-36FB28EBEABE}" srcOrd="0" destOrd="0" parTransId="{91F2E64C-688A-424B-AAE7-5FB23B23AFD9}" sibTransId="{8BF3C4E9-F523-4844-A02F-E2C5E7F72065}"/>
    <dgm:cxn modelId="{B7C70116-6ED8-45E2-8D0E-FCCC8F8F2414}" type="presOf" srcId="{A85D72A2-E45E-4CBC-A327-92003FC03E48}" destId="{33873E8C-2839-494D-888B-2D6045555E23}" srcOrd="0" destOrd="0" presId="urn:microsoft.com/office/officeart/2008/layout/VerticalCurvedList"/>
    <dgm:cxn modelId="{0758E472-2A50-4F28-8359-BB1A3FFD253D}" srcId="{A85D72A2-E45E-4CBC-A327-92003FC03E48}" destId="{D8099A2D-DFAF-4615-BA0D-8546DEE309E3}" srcOrd="1" destOrd="0" parTransId="{30386CE3-AE7E-4C5A-9BB5-66A3E7C60BAC}" sibTransId="{DC94E327-0C06-4351-8B48-39AA96510069}"/>
    <dgm:cxn modelId="{4148B60E-530E-48B2-BFF6-A07759226306}" type="presParOf" srcId="{33873E8C-2839-494D-888B-2D6045555E23}" destId="{D59E550D-D540-47A2-AD11-29F1227ADA12}" srcOrd="0" destOrd="0" presId="urn:microsoft.com/office/officeart/2008/layout/VerticalCurvedList"/>
    <dgm:cxn modelId="{18A11349-5D1E-4333-A2A2-CD85A7245E24}" type="presParOf" srcId="{D59E550D-D540-47A2-AD11-29F1227ADA12}" destId="{2B945AF4-EBAD-4BCF-A053-8CAC79D97DB0}" srcOrd="0" destOrd="0" presId="urn:microsoft.com/office/officeart/2008/layout/VerticalCurvedList"/>
    <dgm:cxn modelId="{10941E48-B724-4506-B182-C033122E12B9}" type="presParOf" srcId="{2B945AF4-EBAD-4BCF-A053-8CAC79D97DB0}" destId="{35404107-AD22-4C43-A8C0-048C8CA28C68}" srcOrd="0" destOrd="0" presId="urn:microsoft.com/office/officeart/2008/layout/VerticalCurvedList"/>
    <dgm:cxn modelId="{2505B7B0-2110-45BA-84A2-909DCABE0834}" type="presParOf" srcId="{2B945AF4-EBAD-4BCF-A053-8CAC79D97DB0}" destId="{8A181E3F-A5E6-42EC-B617-38C9DB2D11F2}" srcOrd="1" destOrd="0" presId="urn:microsoft.com/office/officeart/2008/layout/VerticalCurvedList"/>
    <dgm:cxn modelId="{C8AE34CA-512B-4A24-BACB-A5735A112CEF}" type="presParOf" srcId="{2B945AF4-EBAD-4BCF-A053-8CAC79D97DB0}" destId="{DDB94675-9A40-4FB4-A0BA-6E33CFF76253}" srcOrd="2" destOrd="0" presId="urn:microsoft.com/office/officeart/2008/layout/VerticalCurvedList"/>
    <dgm:cxn modelId="{9FF86908-982F-4ABA-8CB0-4BDFC1336C42}" type="presParOf" srcId="{2B945AF4-EBAD-4BCF-A053-8CAC79D97DB0}" destId="{66352355-C448-46B8-8708-0C0B4FA6D1EF}" srcOrd="3" destOrd="0" presId="urn:microsoft.com/office/officeart/2008/layout/VerticalCurvedList"/>
    <dgm:cxn modelId="{AE1ADE02-C63D-45D1-9C63-4611EECF4C76}" type="presParOf" srcId="{D59E550D-D540-47A2-AD11-29F1227ADA12}" destId="{41C0712D-6230-42F5-8134-6AA77C571944}" srcOrd="1" destOrd="0" presId="urn:microsoft.com/office/officeart/2008/layout/VerticalCurvedList"/>
    <dgm:cxn modelId="{92D787BC-5BF3-40DC-A5A9-7C3C359D3E02}" type="presParOf" srcId="{D59E550D-D540-47A2-AD11-29F1227ADA12}" destId="{D38834FE-0550-4E19-A777-696F868F313F}" srcOrd="2" destOrd="0" presId="urn:microsoft.com/office/officeart/2008/layout/VerticalCurvedList"/>
    <dgm:cxn modelId="{63946916-2533-415D-A96C-01558CDED453}" type="presParOf" srcId="{D38834FE-0550-4E19-A777-696F868F313F}" destId="{62AF6F62-0EC8-4091-A054-8417D73400FD}" srcOrd="0" destOrd="0" presId="urn:microsoft.com/office/officeart/2008/layout/VerticalCurvedList"/>
    <dgm:cxn modelId="{1F6BE517-C652-4ACE-9880-E177BD8D28B8}" type="presParOf" srcId="{D59E550D-D540-47A2-AD11-29F1227ADA12}" destId="{F4D9450E-B429-4F4B-8D51-12EDAE993C6E}" srcOrd="3" destOrd="0" presId="urn:microsoft.com/office/officeart/2008/layout/VerticalCurvedList"/>
    <dgm:cxn modelId="{61ACE0DA-0741-4137-A0E8-BE064AC1AC09}" type="presParOf" srcId="{D59E550D-D540-47A2-AD11-29F1227ADA12}" destId="{31740FF1-553D-4F29-96E7-2814DB57E2A1}" srcOrd="4" destOrd="0" presId="urn:microsoft.com/office/officeart/2008/layout/VerticalCurvedList"/>
    <dgm:cxn modelId="{1A489977-D6D1-4436-A9FC-BEB10DF62EC7}" type="presParOf" srcId="{31740FF1-553D-4F29-96E7-2814DB57E2A1}" destId="{C95EA77B-C461-4AE5-ACC6-E2281CC000F5}" srcOrd="0" destOrd="0" presId="urn:microsoft.com/office/officeart/2008/layout/VerticalCurvedList"/>
    <dgm:cxn modelId="{2C808D4E-FF6D-4E1C-92A9-4FA0BBE06903}" type="presParOf" srcId="{D59E550D-D540-47A2-AD11-29F1227ADA12}" destId="{6B747725-816F-497E-AD1A-3B239F472931}" srcOrd="5" destOrd="0" presId="urn:microsoft.com/office/officeart/2008/layout/VerticalCurvedList"/>
    <dgm:cxn modelId="{8718BD10-74B8-404A-B17A-9942467A2683}" type="presParOf" srcId="{D59E550D-D540-47A2-AD11-29F1227ADA12}" destId="{0E9D947C-13F2-4239-B168-E36A53AC6625}" srcOrd="6" destOrd="0" presId="urn:microsoft.com/office/officeart/2008/layout/VerticalCurvedList"/>
    <dgm:cxn modelId="{81FA28E5-456C-4A4E-85AA-228B43CCDCA0}" type="presParOf" srcId="{0E9D947C-13F2-4239-B168-E36A53AC6625}" destId="{C3CB0320-12E1-4B2A-B8B7-A5C11D3F23D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85D72A2-E45E-4CBC-A327-92003FC03E48}"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E2E715B1-F839-4A90-97CA-36FB28EBEABE}">
      <dgm:prSet phldrT="[Text]" custT="1"/>
      <dgm:spPr/>
      <dgm:t>
        <a:bodyPr/>
        <a:lstStyle/>
        <a:p>
          <a:r>
            <a:rPr lang="en-US" sz="2400" dirty="0" smtClean="0"/>
            <a:t>Initial Setup, Asset Store</a:t>
          </a:r>
          <a:endParaRPr lang="en-US" sz="2400" dirty="0"/>
        </a:p>
      </dgm:t>
    </dgm:pt>
    <dgm:pt modelId="{91F2E64C-688A-424B-AAE7-5FB23B23AFD9}" type="parTrans" cxnId="{22A85389-9B13-4F9F-8479-93B1E267843D}">
      <dgm:prSet/>
      <dgm:spPr/>
      <dgm:t>
        <a:bodyPr/>
        <a:lstStyle/>
        <a:p>
          <a:endParaRPr lang="en-US" sz="2400"/>
        </a:p>
      </dgm:t>
    </dgm:pt>
    <dgm:pt modelId="{8BF3C4E9-F523-4844-A02F-E2C5E7F72065}" type="sibTrans" cxnId="{22A85389-9B13-4F9F-8479-93B1E267843D}">
      <dgm:prSet/>
      <dgm:spPr/>
      <dgm:t>
        <a:bodyPr/>
        <a:lstStyle/>
        <a:p>
          <a:endParaRPr lang="en-US" sz="2400"/>
        </a:p>
      </dgm:t>
    </dgm:pt>
    <dgm:pt modelId="{D8099A2D-DFAF-4615-BA0D-8546DEE309E3}">
      <dgm:prSet phldrT="[Text]" custT="1"/>
      <dgm:spPr/>
      <dgm:t>
        <a:bodyPr/>
        <a:lstStyle/>
        <a:p>
          <a:r>
            <a:rPr lang="en-US" sz="2000" dirty="0" smtClean="0"/>
            <a:t>&gt; First-Person Controls</a:t>
          </a:r>
        </a:p>
        <a:p>
          <a:r>
            <a:rPr lang="en-US" sz="2000" dirty="0" smtClean="0"/>
            <a:t>&gt; Terrain, Trees, Colliders</a:t>
          </a:r>
        </a:p>
        <a:p>
          <a:r>
            <a:rPr lang="en-US" sz="2000" dirty="0" smtClean="0"/>
            <a:t>&gt; Textures, Grass &amp; Rocks, Water</a:t>
          </a:r>
        </a:p>
      </dgm:t>
    </dgm:pt>
    <dgm:pt modelId="{30386CE3-AE7E-4C5A-9BB5-66A3E7C60BAC}" type="parTrans" cxnId="{0758E472-2A50-4F28-8359-BB1A3FFD253D}">
      <dgm:prSet/>
      <dgm:spPr/>
      <dgm:t>
        <a:bodyPr/>
        <a:lstStyle/>
        <a:p>
          <a:endParaRPr lang="en-US" sz="2400"/>
        </a:p>
      </dgm:t>
    </dgm:pt>
    <dgm:pt modelId="{DC94E327-0C06-4351-8B48-39AA96510069}" type="sibTrans" cxnId="{0758E472-2A50-4F28-8359-BB1A3FFD253D}">
      <dgm:prSet/>
      <dgm:spPr/>
      <dgm:t>
        <a:bodyPr/>
        <a:lstStyle/>
        <a:p>
          <a:endParaRPr lang="en-US" sz="2400"/>
        </a:p>
      </dgm:t>
    </dgm:pt>
    <dgm:pt modelId="{96238AB0-3E60-4345-A8BB-5DC959EB425D}">
      <dgm:prSet phldrT="[Text]" custT="1"/>
      <dgm:spPr/>
      <dgm:t>
        <a:bodyPr/>
        <a:lstStyle/>
        <a:p>
          <a:r>
            <a:rPr lang="en-US" sz="2400" dirty="0" smtClean="0"/>
            <a:t>Wrap-Up</a:t>
          </a:r>
          <a:endParaRPr lang="en-US" sz="2400" dirty="0"/>
        </a:p>
      </dgm:t>
    </dgm:pt>
    <dgm:pt modelId="{CEDA0CA6-DF7D-4AF7-AB8F-B61ECB5E31E4}" type="parTrans" cxnId="{64236E48-E02A-49F5-A481-952B03534C6E}">
      <dgm:prSet/>
      <dgm:spPr/>
      <dgm:t>
        <a:bodyPr/>
        <a:lstStyle/>
        <a:p>
          <a:endParaRPr lang="en-US" sz="2400"/>
        </a:p>
      </dgm:t>
    </dgm:pt>
    <dgm:pt modelId="{3D85558E-AF47-42E9-8ADA-599D71F08C07}" type="sibTrans" cxnId="{64236E48-E02A-49F5-A481-952B03534C6E}">
      <dgm:prSet/>
      <dgm:spPr/>
      <dgm:t>
        <a:bodyPr/>
        <a:lstStyle/>
        <a:p>
          <a:endParaRPr lang="en-US" sz="2400"/>
        </a:p>
      </dgm:t>
    </dgm:pt>
    <dgm:pt modelId="{33873E8C-2839-494D-888B-2D6045555E23}" type="pres">
      <dgm:prSet presAssocID="{A85D72A2-E45E-4CBC-A327-92003FC03E48}" presName="Name0" presStyleCnt="0">
        <dgm:presLayoutVars>
          <dgm:chMax val="7"/>
          <dgm:chPref val="7"/>
          <dgm:dir/>
        </dgm:presLayoutVars>
      </dgm:prSet>
      <dgm:spPr/>
      <dgm:t>
        <a:bodyPr/>
        <a:lstStyle/>
        <a:p>
          <a:endParaRPr lang="en-US"/>
        </a:p>
      </dgm:t>
    </dgm:pt>
    <dgm:pt modelId="{D59E550D-D540-47A2-AD11-29F1227ADA12}" type="pres">
      <dgm:prSet presAssocID="{A85D72A2-E45E-4CBC-A327-92003FC03E48}" presName="Name1" presStyleCnt="0"/>
      <dgm:spPr/>
    </dgm:pt>
    <dgm:pt modelId="{2B945AF4-EBAD-4BCF-A053-8CAC79D97DB0}" type="pres">
      <dgm:prSet presAssocID="{A85D72A2-E45E-4CBC-A327-92003FC03E48}" presName="cycle" presStyleCnt="0"/>
      <dgm:spPr/>
    </dgm:pt>
    <dgm:pt modelId="{35404107-AD22-4C43-A8C0-048C8CA28C68}" type="pres">
      <dgm:prSet presAssocID="{A85D72A2-E45E-4CBC-A327-92003FC03E48}" presName="srcNode" presStyleLbl="node1" presStyleIdx="0" presStyleCnt="3"/>
      <dgm:spPr/>
    </dgm:pt>
    <dgm:pt modelId="{8A181E3F-A5E6-42EC-B617-38C9DB2D11F2}" type="pres">
      <dgm:prSet presAssocID="{A85D72A2-E45E-4CBC-A327-92003FC03E48}" presName="conn" presStyleLbl="parChTrans1D2" presStyleIdx="0" presStyleCnt="1"/>
      <dgm:spPr/>
      <dgm:t>
        <a:bodyPr/>
        <a:lstStyle/>
        <a:p>
          <a:endParaRPr lang="en-US"/>
        </a:p>
      </dgm:t>
    </dgm:pt>
    <dgm:pt modelId="{DDB94675-9A40-4FB4-A0BA-6E33CFF76253}" type="pres">
      <dgm:prSet presAssocID="{A85D72A2-E45E-4CBC-A327-92003FC03E48}" presName="extraNode" presStyleLbl="node1" presStyleIdx="0" presStyleCnt="3"/>
      <dgm:spPr/>
    </dgm:pt>
    <dgm:pt modelId="{66352355-C448-46B8-8708-0C0B4FA6D1EF}" type="pres">
      <dgm:prSet presAssocID="{A85D72A2-E45E-4CBC-A327-92003FC03E48}" presName="dstNode" presStyleLbl="node1" presStyleIdx="0" presStyleCnt="3"/>
      <dgm:spPr/>
    </dgm:pt>
    <dgm:pt modelId="{41C0712D-6230-42F5-8134-6AA77C571944}" type="pres">
      <dgm:prSet presAssocID="{E2E715B1-F839-4A90-97CA-36FB28EBEABE}" presName="text_1" presStyleLbl="node1" presStyleIdx="0" presStyleCnt="3">
        <dgm:presLayoutVars>
          <dgm:bulletEnabled val="1"/>
        </dgm:presLayoutVars>
      </dgm:prSet>
      <dgm:spPr/>
      <dgm:t>
        <a:bodyPr/>
        <a:lstStyle/>
        <a:p>
          <a:endParaRPr lang="en-US"/>
        </a:p>
      </dgm:t>
    </dgm:pt>
    <dgm:pt modelId="{D38834FE-0550-4E19-A777-696F868F313F}" type="pres">
      <dgm:prSet presAssocID="{E2E715B1-F839-4A90-97CA-36FB28EBEABE}" presName="accent_1" presStyleCnt="0"/>
      <dgm:spPr/>
    </dgm:pt>
    <dgm:pt modelId="{62AF6F62-0EC8-4091-A054-8417D73400FD}" type="pres">
      <dgm:prSet presAssocID="{E2E715B1-F839-4A90-97CA-36FB28EBEABE}" presName="accentRepeatNode" presStyleLbl="solidFgAcc1" presStyleIdx="0" presStyleCnt="3"/>
      <dgm:spPr/>
    </dgm:pt>
    <dgm:pt modelId="{F4D9450E-B429-4F4B-8D51-12EDAE993C6E}" type="pres">
      <dgm:prSet presAssocID="{D8099A2D-DFAF-4615-BA0D-8546DEE309E3}" presName="text_2" presStyleLbl="node1" presStyleIdx="1" presStyleCnt="3" custScaleY="192842">
        <dgm:presLayoutVars>
          <dgm:bulletEnabled val="1"/>
        </dgm:presLayoutVars>
      </dgm:prSet>
      <dgm:spPr/>
      <dgm:t>
        <a:bodyPr/>
        <a:lstStyle/>
        <a:p>
          <a:endParaRPr lang="en-US"/>
        </a:p>
      </dgm:t>
    </dgm:pt>
    <dgm:pt modelId="{31740FF1-553D-4F29-96E7-2814DB57E2A1}" type="pres">
      <dgm:prSet presAssocID="{D8099A2D-DFAF-4615-BA0D-8546DEE309E3}" presName="accent_2" presStyleCnt="0"/>
      <dgm:spPr/>
    </dgm:pt>
    <dgm:pt modelId="{C95EA77B-C461-4AE5-ACC6-E2281CC000F5}" type="pres">
      <dgm:prSet presAssocID="{D8099A2D-DFAF-4615-BA0D-8546DEE309E3}" presName="accentRepeatNode" presStyleLbl="solidFgAcc1" presStyleIdx="1" presStyleCnt="3"/>
      <dgm:spPr/>
      <dgm:t>
        <a:bodyPr/>
        <a:lstStyle/>
        <a:p>
          <a:endParaRPr lang="en-US"/>
        </a:p>
      </dgm:t>
    </dgm:pt>
    <dgm:pt modelId="{6B747725-816F-497E-AD1A-3B239F472931}" type="pres">
      <dgm:prSet presAssocID="{96238AB0-3E60-4345-A8BB-5DC959EB425D}" presName="text_3" presStyleLbl="node1" presStyleIdx="2" presStyleCnt="3">
        <dgm:presLayoutVars>
          <dgm:bulletEnabled val="1"/>
        </dgm:presLayoutVars>
      </dgm:prSet>
      <dgm:spPr/>
      <dgm:t>
        <a:bodyPr/>
        <a:lstStyle/>
        <a:p>
          <a:endParaRPr lang="en-US"/>
        </a:p>
      </dgm:t>
    </dgm:pt>
    <dgm:pt modelId="{0E9D947C-13F2-4239-B168-E36A53AC6625}" type="pres">
      <dgm:prSet presAssocID="{96238AB0-3E60-4345-A8BB-5DC959EB425D}" presName="accent_3" presStyleCnt="0"/>
      <dgm:spPr/>
    </dgm:pt>
    <dgm:pt modelId="{C3CB0320-12E1-4B2A-B8B7-A5C11D3F23D7}" type="pres">
      <dgm:prSet presAssocID="{96238AB0-3E60-4345-A8BB-5DC959EB425D}" presName="accentRepeatNode" presStyleLbl="solidFgAcc1" presStyleIdx="2" presStyleCnt="3"/>
      <dgm:spPr/>
    </dgm:pt>
  </dgm:ptLst>
  <dgm:cxnLst>
    <dgm:cxn modelId="{64236E48-E02A-49F5-A481-952B03534C6E}" srcId="{A85D72A2-E45E-4CBC-A327-92003FC03E48}" destId="{96238AB0-3E60-4345-A8BB-5DC959EB425D}" srcOrd="2" destOrd="0" parTransId="{CEDA0CA6-DF7D-4AF7-AB8F-B61ECB5E31E4}" sibTransId="{3D85558E-AF47-42E9-8ADA-599D71F08C07}"/>
    <dgm:cxn modelId="{AEE27D40-5B89-4D95-9357-DAD04561AF6B}" type="presOf" srcId="{8BF3C4E9-F523-4844-A02F-E2C5E7F72065}" destId="{8A181E3F-A5E6-42EC-B617-38C9DB2D11F2}" srcOrd="0" destOrd="0" presId="urn:microsoft.com/office/officeart/2008/layout/VerticalCurvedList"/>
    <dgm:cxn modelId="{22A85389-9B13-4F9F-8479-93B1E267843D}" srcId="{A85D72A2-E45E-4CBC-A327-92003FC03E48}" destId="{E2E715B1-F839-4A90-97CA-36FB28EBEABE}" srcOrd="0" destOrd="0" parTransId="{91F2E64C-688A-424B-AAE7-5FB23B23AFD9}" sibTransId="{8BF3C4E9-F523-4844-A02F-E2C5E7F72065}"/>
    <dgm:cxn modelId="{60A7F2B6-908E-4D59-8E7B-A4AA8718360E}" type="presOf" srcId="{D8099A2D-DFAF-4615-BA0D-8546DEE309E3}" destId="{F4D9450E-B429-4F4B-8D51-12EDAE993C6E}" srcOrd="0" destOrd="0" presId="urn:microsoft.com/office/officeart/2008/layout/VerticalCurvedList"/>
    <dgm:cxn modelId="{05CD8622-667C-4CA6-AAAC-CCA38884530B}" type="presOf" srcId="{A85D72A2-E45E-4CBC-A327-92003FC03E48}" destId="{33873E8C-2839-494D-888B-2D6045555E23}" srcOrd="0" destOrd="0" presId="urn:microsoft.com/office/officeart/2008/layout/VerticalCurvedList"/>
    <dgm:cxn modelId="{0B2A9ADC-60D1-42BF-9472-C7400BB2E929}" type="presOf" srcId="{96238AB0-3E60-4345-A8BB-5DC959EB425D}" destId="{6B747725-816F-497E-AD1A-3B239F472931}" srcOrd="0" destOrd="0" presId="urn:microsoft.com/office/officeart/2008/layout/VerticalCurvedList"/>
    <dgm:cxn modelId="{53D8E4FA-CE00-4BFB-AEFF-B5F48F348116}" type="presOf" srcId="{E2E715B1-F839-4A90-97CA-36FB28EBEABE}" destId="{41C0712D-6230-42F5-8134-6AA77C571944}" srcOrd="0" destOrd="0" presId="urn:microsoft.com/office/officeart/2008/layout/VerticalCurvedList"/>
    <dgm:cxn modelId="{0758E472-2A50-4F28-8359-BB1A3FFD253D}" srcId="{A85D72A2-E45E-4CBC-A327-92003FC03E48}" destId="{D8099A2D-DFAF-4615-BA0D-8546DEE309E3}" srcOrd="1" destOrd="0" parTransId="{30386CE3-AE7E-4C5A-9BB5-66A3E7C60BAC}" sibTransId="{DC94E327-0C06-4351-8B48-39AA96510069}"/>
    <dgm:cxn modelId="{A98B3E06-5805-4689-BBD7-AF86C58F87D2}" type="presParOf" srcId="{33873E8C-2839-494D-888B-2D6045555E23}" destId="{D59E550D-D540-47A2-AD11-29F1227ADA12}" srcOrd="0" destOrd="0" presId="urn:microsoft.com/office/officeart/2008/layout/VerticalCurvedList"/>
    <dgm:cxn modelId="{F9B43FF1-52A8-45A3-B453-D897AB770385}" type="presParOf" srcId="{D59E550D-D540-47A2-AD11-29F1227ADA12}" destId="{2B945AF4-EBAD-4BCF-A053-8CAC79D97DB0}" srcOrd="0" destOrd="0" presId="urn:microsoft.com/office/officeart/2008/layout/VerticalCurvedList"/>
    <dgm:cxn modelId="{721AECD0-A71B-4D90-9598-83AC32D8D7D0}" type="presParOf" srcId="{2B945AF4-EBAD-4BCF-A053-8CAC79D97DB0}" destId="{35404107-AD22-4C43-A8C0-048C8CA28C68}" srcOrd="0" destOrd="0" presId="urn:microsoft.com/office/officeart/2008/layout/VerticalCurvedList"/>
    <dgm:cxn modelId="{E9511D07-E008-4F01-B6FD-AED26105A6F4}" type="presParOf" srcId="{2B945AF4-EBAD-4BCF-A053-8CAC79D97DB0}" destId="{8A181E3F-A5E6-42EC-B617-38C9DB2D11F2}" srcOrd="1" destOrd="0" presId="urn:microsoft.com/office/officeart/2008/layout/VerticalCurvedList"/>
    <dgm:cxn modelId="{22A276B4-DE19-4710-9803-3E7704E2CD80}" type="presParOf" srcId="{2B945AF4-EBAD-4BCF-A053-8CAC79D97DB0}" destId="{DDB94675-9A40-4FB4-A0BA-6E33CFF76253}" srcOrd="2" destOrd="0" presId="urn:microsoft.com/office/officeart/2008/layout/VerticalCurvedList"/>
    <dgm:cxn modelId="{620A4798-EA89-41C0-9AD3-12468DCB271F}" type="presParOf" srcId="{2B945AF4-EBAD-4BCF-A053-8CAC79D97DB0}" destId="{66352355-C448-46B8-8708-0C0B4FA6D1EF}" srcOrd="3" destOrd="0" presId="urn:microsoft.com/office/officeart/2008/layout/VerticalCurvedList"/>
    <dgm:cxn modelId="{2A0B5C0A-795A-4E09-9983-18140B438FAA}" type="presParOf" srcId="{D59E550D-D540-47A2-AD11-29F1227ADA12}" destId="{41C0712D-6230-42F5-8134-6AA77C571944}" srcOrd="1" destOrd="0" presId="urn:microsoft.com/office/officeart/2008/layout/VerticalCurvedList"/>
    <dgm:cxn modelId="{5835EA89-79C2-40D6-B7D9-40652434AE98}" type="presParOf" srcId="{D59E550D-D540-47A2-AD11-29F1227ADA12}" destId="{D38834FE-0550-4E19-A777-696F868F313F}" srcOrd="2" destOrd="0" presId="urn:microsoft.com/office/officeart/2008/layout/VerticalCurvedList"/>
    <dgm:cxn modelId="{5C9CBBF8-0C2F-4F30-9A2A-098CDC2CC292}" type="presParOf" srcId="{D38834FE-0550-4E19-A777-696F868F313F}" destId="{62AF6F62-0EC8-4091-A054-8417D73400FD}" srcOrd="0" destOrd="0" presId="urn:microsoft.com/office/officeart/2008/layout/VerticalCurvedList"/>
    <dgm:cxn modelId="{996C7E7E-5B0F-49F5-B02D-D6B130092BC7}" type="presParOf" srcId="{D59E550D-D540-47A2-AD11-29F1227ADA12}" destId="{F4D9450E-B429-4F4B-8D51-12EDAE993C6E}" srcOrd="3" destOrd="0" presId="urn:microsoft.com/office/officeart/2008/layout/VerticalCurvedList"/>
    <dgm:cxn modelId="{FCFED9D8-3B79-420D-B358-384CA592537E}" type="presParOf" srcId="{D59E550D-D540-47A2-AD11-29F1227ADA12}" destId="{31740FF1-553D-4F29-96E7-2814DB57E2A1}" srcOrd="4" destOrd="0" presId="urn:microsoft.com/office/officeart/2008/layout/VerticalCurvedList"/>
    <dgm:cxn modelId="{B4D672B2-EE2C-4D80-B8D6-3DB5A4D7BC88}" type="presParOf" srcId="{31740FF1-553D-4F29-96E7-2814DB57E2A1}" destId="{C95EA77B-C461-4AE5-ACC6-E2281CC000F5}" srcOrd="0" destOrd="0" presId="urn:microsoft.com/office/officeart/2008/layout/VerticalCurvedList"/>
    <dgm:cxn modelId="{1C077A36-0CC7-4181-9E00-B63D244A2AC8}" type="presParOf" srcId="{D59E550D-D540-47A2-AD11-29F1227ADA12}" destId="{6B747725-816F-497E-AD1A-3B239F472931}" srcOrd="5" destOrd="0" presId="urn:microsoft.com/office/officeart/2008/layout/VerticalCurvedList"/>
    <dgm:cxn modelId="{512BF143-F7BB-4DB5-996D-4D854DFEA1BB}" type="presParOf" srcId="{D59E550D-D540-47A2-AD11-29F1227ADA12}" destId="{0E9D947C-13F2-4239-B168-E36A53AC6625}" srcOrd="6" destOrd="0" presId="urn:microsoft.com/office/officeart/2008/layout/VerticalCurvedList"/>
    <dgm:cxn modelId="{42E0F992-7C1A-4B96-8D3C-D239B762979E}" type="presParOf" srcId="{0E9D947C-13F2-4239-B168-E36A53AC6625}" destId="{C3CB0320-12E1-4B2A-B8B7-A5C11D3F23D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85D72A2-E45E-4CBC-A327-92003FC03E48}"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E2E715B1-F839-4A90-97CA-36FB28EBEABE}">
      <dgm:prSet phldrT="[Text]" custT="1"/>
      <dgm:spPr/>
      <dgm:t>
        <a:bodyPr/>
        <a:lstStyle/>
        <a:p>
          <a:r>
            <a:rPr lang="en-US" sz="2400" dirty="0" smtClean="0"/>
            <a:t>Initial Setup, Asset Store</a:t>
          </a:r>
          <a:endParaRPr lang="en-US" sz="2400" dirty="0"/>
        </a:p>
      </dgm:t>
    </dgm:pt>
    <dgm:pt modelId="{91F2E64C-688A-424B-AAE7-5FB23B23AFD9}" type="parTrans" cxnId="{22A85389-9B13-4F9F-8479-93B1E267843D}">
      <dgm:prSet/>
      <dgm:spPr/>
      <dgm:t>
        <a:bodyPr/>
        <a:lstStyle/>
        <a:p>
          <a:endParaRPr lang="en-US" sz="2400"/>
        </a:p>
      </dgm:t>
    </dgm:pt>
    <dgm:pt modelId="{8BF3C4E9-F523-4844-A02F-E2C5E7F72065}" type="sibTrans" cxnId="{22A85389-9B13-4F9F-8479-93B1E267843D}">
      <dgm:prSet/>
      <dgm:spPr/>
      <dgm:t>
        <a:bodyPr/>
        <a:lstStyle/>
        <a:p>
          <a:endParaRPr lang="en-US" sz="2400"/>
        </a:p>
      </dgm:t>
    </dgm:pt>
    <dgm:pt modelId="{D8099A2D-DFAF-4615-BA0D-8546DEE309E3}">
      <dgm:prSet phldrT="[Text]" custT="1"/>
      <dgm:spPr/>
      <dgm:t>
        <a:bodyPr/>
        <a:lstStyle/>
        <a:p>
          <a:r>
            <a:rPr lang="en-US" sz="2000" dirty="0" smtClean="0"/>
            <a:t>&gt; First-Person Controls</a:t>
          </a:r>
        </a:p>
        <a:p>
          <a:r>
            <a:rPr lang="en-US" sz="2000" dirty="0" smtClean="0"/>
            <a:t>&gt; Terrain, Trees, Colliders</a:t>
          </a:r>
        </a:p>
        <a:p>
          <a:r>
            <a:rPr lang="en-US" sz="2000" dirty="0" smtClean="0"/>
            <a:t>&gt; Textures, Grass &amp; Rocks, Water</a:t>
          </a:r>
        </a:p>
      </dgm:t>
    </dgm:pt>
    <dgm:pt modelId="{30386CE3-AE7E-4C5A-9BB5-66A3E7C60BAC}" type="parTrans" cxnId="{0758E472-2A50-4F28-8359-BB1A3FFD253D}">
      <dgm:prSet/>
      <dgm:spPr/>
      <dgm:t>
        <a:bodyPr/>
        <a:lstStyle/>
        <a:p>
          <a:endParaRPr lang="en-US" sz="2400"/>
        </a:p>
      </dgm:t>
    </dgm:pt>
    <dgm:pt modelId="{DC94E327-0C06-4351-8B48-39AA96510069}" type="sibTrans" cxnId="{0758E472-2A50-4F28-8359-BB1A3FFD253D}">
      <dgm:prSet/>
      <dgm:spPr/>
      <dgm:t>
        <a:bodyPr/>
        <a:lstStyle/>
        <a:p>
          <a:endParaRPr lang="en-US" sz="2400"/>
        </a:p>
      </dgm:t>
    </dgm:pt>
    <dgm:pt modelId="{96238AB0-3E60-4345-A8BB-5DC959EB425D}">
      <dgm:prSet phldrT="[Text]" custT="1"/>
      <dgm:spPr/>
      <dgm:t>
        <a:bodyPr/>
        <a:lstStyle/>
        <a:p>
          <a:r>
            <a:rPr lang="en-US" sz="2400" dirty="0" smtClean="0"/>
            <a:t>Wrap-Up</a:t>
          </a:r>
          <a:endParaRPr lang="en-US" sz="2400" dirty="0"/>
        </a:p>
      </dgm:t>
    </dgm:pt>
    <dgm:pt modelId="{CEDA0CA6-DF7D-4AF7-AB8F-B61ECB5E31E4}" type="parTrans" cxnId="{64236E48-E02A-49F5-A481-952B03534C6E}">
      <dgm:prSet/>
      <dgm:spPr/>
      <dgm:t>
        <a:bodyPr/>
        <a:lstStyle/>
        <a:p>
          <a:endParaRPr lang="en-US" sz="2400"/>
        </a:p>
      </dgm:t>
    </dgm:pt>
    <dgm:pt modelId="{3D85558E-AF47-42E9-8ADA-599D71F08C07}" type="sibTrans" cxnId="{64236E48-E02A-49F5-A481-952B03534C6E}">
      <dgm:prSet/>
      <dgm:spPr/>
      <dgm:t>
        <a:bodyPr/>
        <a:lstStyle/>
        <a:p>
          <a:endParaRPr lang="en-US" sz="2400"/>
        </a:p>
      </dgm:t>
    </dgm:pt>
    <dgm:pt modelId="{33873E8C-2839-494D-888B-2D6045555E23}" type="pres">
      <dgm:prSet presAssocID="{A85D72A2-E45E-4CBC-A327-92003FC03E48}" presName="Name0" presStyleCnt="0">
        <dgm:presLayoutVars>
          <dgm:chMax val="7"/>
          <dgm:chPref val="7"/>
          <dgm:dir/>
        </dgm:presLayoutVars>
      </dgm:prSet>
      <dgm:spPr/>
      <dgm:t>
        <a:bodyPr/>
        <a:lstStyle/>
        <a:p>
          <a:endParaRPr lang="en-US"/>
        </a:p>
      </dgm:t>
    </dgm:pt>
    <dgm:pt modelId="{D59E550D-D540-47A2-AD11-29F1227ADA12}" type="pres">
      <dgm:prSet presAssocID="{A85D72A2-E45E-4CBC-A327-92003FC03E48}" presName="Name1" presStyleCnt="0"/>
      <dgm:spPr/>
    </dgm:pt>
    <dgm:pt modelId="{2B945AF4-EBAD-4BCF-A053-8CAC79D97DB0}" type="pres">
      <dgm:prSet presAssocID="{A85D72A2-E45E-4CBC-A327-92003FC03E48}" presName="cycle" presStyleCnt="0"/>
      <dgm:spPr/>
    </dgm:pt>
    <dgm:pt modelId="{35404107-AD22-4C43-A8C0-048C8CA28C68}" type="pres">
      <dgm:prSet presAssocID="{A85D72A2-E45E-4CBC-A327-92003FC03E48}" presName="srcNode" presStyleLbl="node1" presStyleIdx="0" presStyleCnt="3"/>
      <dgm:spPr/>
    </dgm:pt>
    <dgm:pt modelId="{8A181E3F-A5E6-42EC-B617-38C9DB2D11F2}" type="pres">
      <dgm:prSet presAssocID="{A85D72A2-E45E-4CBC-A327-92003FC03E48}" presName="conn" presStyleLbl="parChTrans1D2" presStyleIdx="0" presStyleCnt="1"/>
      <dgm:spPr/>
      <dgm:t>
        <a:bodyPr/>
        <a:lstStyle/>
        <a:p>
          <a:endParaRPr lang="en-US"/>
        </a:p>
      </dgm:t>
    </dgm:pt>
    <dgm:pt modelId="{DDB94675-9A40-4FB4-A0BA-6E33CFF76253}" type="pres">
      <dgm:prSet presAssocID="{A85D72A2-E45E-4CBC-A327-92003FC03E48}" presName="extraNode" presStyleLbl="node1" presStyleIdx="0" presStyleCnt="3"/>
      <dgm:spPr/>
    </dgm:pt>
    <dgm:pt modelId="{66352355-C448-46B8-8708-0C0B4FA6D1EF}" type="pres">
      <dgm:prSet presAssocID="{A85D72A2-E45E-4CBC-A327-92003FC03E48}" presName="dstNode" presStyleLbl="node1" presStyleIdx="0" presStyleCnt="3"/>
      <dgm:spPr/>
    </dgm:pt>
    <dgm:pt modelId="{41C0712D-6230-42F5-8134-6AA77C571944}" type="pres">
      <dgm:prSet presAssocID="{E2E715B1-F839-4A90-97CA-36FB28EBEABE}" presName="text_1" presStyleLbl="node1" presStyleIdx="0" presStyleCnt="3">
        <dgm:presLayoutVars>
          <dgm:bulletEnabled val="1"/>
        </dgm:presLayoutVars>
      </dgm:prSet>
      <dgm:spPr/>
      <dgm:t>
        <a:bodyPr/>
        <a:lstStyle/>
        <a:p>
          <a:endParaRPr lang="en-US"/>
        </a:p>
      </dgm:t>
    </dgm:pt>
    <dgm:pt modelId="{D38834FE-0550-4E19-A777-696F868F313F}" type="pres">
      <dgm:prSet presAssocID="{E2E715B1-F839-4A90-97CA-36FB28EBEABE}" presName="accent_1" presStyleCnt="0"/>
      <dgm:spPr/>
    </dgm:pt>
    <dgm:pt modelId="{62AF6F62-0EC8-4091-A054-8417D73400FD}" type="pres">
      <dgm:prSet presAssocID="{E2E715B1-F839-4A90-97CA-36FB28EBEABE}" presName="accentRepeatNode" presStyleLbl="solidFgAcc1" presStyleIdx="0" presStyleCnt="3"/>
      <dgm:spPr/>
    </dgm:pt>
    <dgm:pt modelId="{F4D9450E-B429-4F4B-8D51-12EDAE993C6E}" type="pres">
      <dgm:prSet presAssocID="{D8099A2D-DFAF-4615-BA0D-8546DEE309E3}" presName="text_2" presStyleLbl="node1" presStyleIdx="1" presStyleCnt="3" custScaleY="192842">
        <dgm:presLayoutVars>
          <dgm:bulletEnabled val="1"/>
        </dgm:presLayoutVars>
      </dgm:prSet>
      <dgm:spPr/>
      <dgm:t>
        <a:bodyPr/>
        <a:lstStyle/>
        <a:p>
          <a:endParaRPr lang="en-US"/>
        </a:p>
      </dgm:t>
    </dgm:pt>
    <dgm:pt modelId="{31740FF1-553D-4F29-96E7-2814DB57E2A1}" type="pres">
      <dgm:prSet presAssocID="{D8099A2D-DFAF-4615-BA0D-8546DEE309E3}" presName="accent_2" presStyleCnt="0"/>
      <dgm:spPr/>
    </dgm:pt>
    <dgm:pt modelId="{C95EA77B-C461-4AE5-ACC6-E2281CC000F5}" type="pres">
      <dgm:prSet presAssocID="{D8099A2D-DFAF-4615-BA0D-8546DEE309E3}" presName="accentRepeatNode" presStyleLbl="solidFgAcc1" presStyleIdx="1" presStyleCnt="3"/>
      <dgm:spPr/>
      <dgm:t>
        <a:bodyPr/>
        <a:lstStyle/>
        <a:p>
          <a:endParaRPr lang="en-US"/>
        </a:p>
      </dgm:t>
    </dgm:pt>
    <dgm:pt modelId="{6B747725-816F-497E-AD1A-3B239F472931}" type="pres">
      <dgm:prSet presAssocID="{96238AB0-3E60-4345-A8BB-5DC959EB425D}" presName="text_3" presStyleLbl="node1" presStyleIdx="2" presStyleCnt="3">
        <dgm:presLayoutVars>
          <dgm:bulletEnabled val="1"/>
        </dgm:presLayoutVars>
      </dgm:prSet>
      <dgm:spPr/>
      <dgm:t>
        <a:bodyPr/>
        <a:lstStyle/>
        <a:p>
          <a:endParaRPr lang="en-US"/>
        </a:p>
      </dgm:t>
    </dgm:pt>
    <dgm:pt modelId="{0E9D947C-13F2-4239-B168-E36A53AC6625}" type="pres">
      <dgm:prSet presAssocID="{96238AB0-3E60-4345-A8BB-5DC959EB425D}" presName="accent_3" presStyleCnt="0"/>
      <dgm:spPr/>
    </dgm:pt>
    <dgm:pt modelId="{C3CB0320-12E1-4B2A-B8B7-A5C11D3F23D7}" type="pres">
      <dgm:prSet presAssocID="{96238AB0-3E60-4345-A8BB-5DC959EB425D}" presName="accentRepeatNode" presStyleLbl="solidFgAcc1" presStyleIdx="2" presStyleCnt="3"/>
      <dgm:spPr/>
    </dgm:pt>
  </dgm:ptLst>
  <dgm:cxnLst>
    <dgm:cxn modelId="{64236E48-E02A-49F5-A481-952B03534C6E}" srcId="{A85D72A2-E45E-4CBC-A327-92003FC03E48}" destId="{96238AB0-3E60-4345-A8BB-5DC959EB425D}" srcOrd="2" destOrd="0" parTransId="{CEDA0CA6-DF7D-4AF7-AB8F-B61ECB5E31E4}" sibTransId="{3D85558E-AF47-42E9-8ADA-599D71F08C07}"/>
    <dgm:cxn modelId="{E8E4D7B6-1CE4-41F9-8792-1C2334AD0C89}" type="presOf" srcId="{E2E715B1-F839-4A90-97CA-36FB28EBEABE}" destId="{41C0712D-6230-42F5-8134-6AA77C571944}" srcOrd="0" destOrd="0" presId="urn:microsoft.com/office/officeart/2008/layout/VerticalCurvedList"/>
    <dgm:cxn modelId="{09449BAB-6D06-4E0D-B262-E76F776848A4}" type="presOf" srcId="{96238AB0-3E60-4345-A8BB-5DC959EB425D}" destId="{6B747725-816F-497E-AD1A-3B239F472931}" srcOrd="0" destOrd="0" presId="urn:microsoft.com/office/officeart/2008/layout/VerticalCurvedList"/>
    <dgm:cxn modelId="{22A85389-9B13-4F9F-8479-93B1E267843D}" srcId="{A85D72A2-E45E-4CBC-A327-92003FC03E48}" destId="{E2E715B1-F839-4A90-97CA-36FB28EBEABE}" srcOrd="0" destOrd="0" parTransId="{91F2E64C-688A-424B-AAE7-5FB23B23AFD9}" sibTransId="{8BF3C4E9-F523-4844-A02F-E2C5E7F72065}"/>
    <dgm:cxn modelId="{DCF2A854-C07D-4FFF-B845-84F97DE256E7}" type="presOf" srcId="{A85D72A2-E45E-4CBC-A327-92003FC03E48}" destId="{33873E8C-2839-494D-888B-2D6045555E23}" srcOrd="0" destOrd="0" presId="urn:microsoft.com/office/officeart/2008/layout/VerticalCurvedList"/>
    <dgm:cxn modelId="{6E36F1EE-4C52-45C7-AE0C-8E63005460B7}" type="presOf" srcId="{8BF3C4E9-F523-4844-A02F-E2C5E7F72065}" destId="{8A181E3F-A5E6-42EC-B617-38C9DB2D11F2}" srcOrd="0" destOrd="0" presId="urn:microsoft.com/office/officeart/2008/layout/VerticalCurvedList"/>
    <dgm:cxn modelId="{88AD5834-A563-465D-9903-3BA76A74D568}" type="presOf" srcId="{D8099A2D-DFAF-4615-BA0D-8546DEE309E3}" destId="{F4D9450E-B429-4F4B-8D51-12EDAE993C6E}" srcOrd="0" destOrd="0" presId="urn:microsoft.com/office/officeart/2008/layout/VerticalCurvedList"/>
    <dgm:cxn modelId="{0758E472-2A50-4F28-8359-BB1A3FFD253D}" srcId="{A85D72A2-E45E-4CBC-A327-92003FC03E48}" destId="{D8099A2D-DFAF-4615-BA0D-8546DEE309E3}" srcOrd="1" destOrd="0" parTransId="{30386CE3-AE7E-4C5A-9BB5-66A3E7C60BAC}" sibTransId="{DC94E327-0C06-4351-8B48-39AA96510069}"/>
    <dgm:cxn modelId="{EFBEB543-4B7D-4F6C-8952-533B6D782A25}" type="presParOf" srcId="{33873E8C-2839-494D-888B-2D6045555E23}" destId="{D59E550D-D540-47A2-AD11-29F1227ADA12}" srcOrd="0" destOrd="0" presId="urn:microsoft.com/office/officeart/2008/layout/VerticalCurvedList"/>
    <dgm:cxn modelId="{07E1B529-6AA3-43EB-BE4E-B736742B59DC}" type="presParOf" srcId="{D59E550D-D540-47A2-AD11-29F1227ADA12}" destId="{2B945AF4-EBAD-4BCF-A053-8CAC79D97DB0}" srcOrd="0" destOrd="0" presId="urn:microsoft.com/office/officeart/2008/layout/VerticalCurvedList"/>
    <dgm:cxn modelId="{709C7672-6E03-4E02-9E7B-4A1DBAC1A4CC}" type="presParOf" srcId="{2B945AF4-EBAD-4BCF-A053-8CAC79D97DB0}" destId="{35404107-AD22-4C43-A8C0-048C8CA28C68}" srcOrd="0" destOrd="0" presId="urn:microsoft.com/office/officeart/2008/layout/VerticalCurvedList"/>
    <dgm:cxn modelId="{D8961E10-87C5-472B-9189-CDC8F799BC7B}" type="presParOf" srcId="{2B945AF4-EBAD-4BCF-A053-8CAC79D97DB0}" destId="{8A181E3F-A5E6-42EC-B617-38C9DB2D11F2}" srcOrd="1" destOrd="0" presId="urn:microsoft.com/office/officeart/2008/layout/VerticalCurvedList"/>
    <dgm:cxn modelId="{6B483F2B-3227-4660-93CE-EAA963196976}" type="presParOf" srcId="{2B945AF4-EBAD-4BCF-A053-8CAC79D97DB0}" destId="{DDB94675-9A40-4FB4-A0BA-6E33CFF76253}" srcOrd="2" destOrd="0" presId="urn:microsoft.com/office/officeart/2008/layout/VerticalCurvedList"/>
    <dgm:cxn modelId="{0A41A263-749A-418F-9A85-7D8D758ECB38}" type="presParOf" srcId="{2B945AF4-EBAD-4BCF-A053-8CAC79D97DB0}" destId="{66352355-C448-46B8-8708-0C0B4FA6D1EF}" srcOrd="3" destOrd="0" presId="urn:microsoft.com/office/officeart/2008/layout/VerticalCurvedList"/>
    <dgm:cxn modelId="{92B9C735-7699-48D8-B4A6-73C057AEFA7F}" type="presParOf" srcId="{D59E550D-D540-47A2-AD11-29F1227ADA12}" destId="{41C0712D-6230-42F5-8134-6AA77C571944}" srcOrd="1" destOrd="0" presId="urn:microsoft.com/office/officeart/2008/layout/VerticalCurvedList"/>
    <dgm:cxn modelId="{D2B12A45-A765-4A21-A019-3FA6EF404194}" type="presParOf" srcId="{D59E550D-D540-47A2-AD11-29F1227ADA12}" destId="{D38834FE-0550-4E19-A777-696F868F313F}" srcOrd="2" destOrd="0" presId="urn:microsoft.com/office/officeart/2008/layout/VerticalCurvedList"/>
    <dgm:cxn modelId="{CAA51C61-9B23-4968-AE0B-C2427F85B65E}" type="presParOf" srcId="{D38834FE-0550-4E19-A777-696F868F313F}" destId="{62AF6F62-0EC8-4091-A054-8417D73400FD}" srcOrd="0" destOrd="0" presId="urn:microsoft.com/office/officeart/2008/layout/VerticalCurvedList"/>
    <dgm:cxn modelId="{6C79154B-7680-402E-B8DA-282C143E20C0}" type="presParOf" srcId="{D59E550D-D540-47A2-AD11-29F1227ADA12}" destId="{F4D9450E-B429-4F4B-8D51-12EDAE993C6E}" srcOrd="3" destOrd="0" presId="urn:microsoft.com/office/officeart/2008/layout/VerticalCurvedList"/>
    <dgm:cxn modelId="{BCE1EBC6-8233-4656-BEF2-2CC12A22F9A5}" type="presParOf" srcId="{D59E550D-D540-47A2-AD11-29F1227ADA12}" destId="{31740FF1-553D-4F29-96E7-2814DB57E2A1}" srcOrd="4" destOrd="0" presId="urn:microsoft.com/office/officeart/2008/layout/VerticalCurvedList"/>
    <dgm:cxn modelId="{3D5A3ADB-C7B1-4B88-956A-711DC85DBE67}" type="presParOf" srcId="{31740FF1-553D-4F29-96E7-2814DB57E2A1}" destId="{C95EA77B-C461-4AE5-ACC6-E2281CC000F5}" srcOrd="0" destOrd="0" presId="urn:microsoft.com/office/officeart/2008/layout/VerticalCurvedList"/>
    <dgm:cxn modelId="{670D5F5E-52EA-495C-BC73-93156C44EB24}" type="presParOf" srcId="{D59E550D-D540-47A2-AD11-29F1227ADA12}" destId="{6B747725-816F-497E-AD1A-3B239F472931}" srcOrd="5" destOrd="0" presId="urn:microsoft.com/office/officeart/2008/layout/VerticalCurvedList"/>
    <dgm:cxn modelId="{2653DD97-F09C-47FC-A29C-390EE40B941D}" type="presParOf" srcId="{D59E550D-D540-47A2-AD11-29F1227ADA12}" destId="{0E9D947C-13F2-4239-B168-E36A53AC6625}" srcOrd="6" destOrd="0" presId="urn:microsoft.com/office/officeart/2008/layout/VerticalCurvedList"/>
    <dgm:cxn modelId="{F2CDECA5-B8E8-4F58-88A1-C19D4E964EEA}" type="presParOf" srcId="{0E9D947C-13F2-4239-B168-E36A53AC6625}" destId="{C3CB0320-12E1-4B2A-B8B7-A5C11D3F23D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85D72A2-E45E-4CBC-A327-92003FC03E48}"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E2E715B1-F839-4A90-97CA-36FB28EBEABE}">
      <dgm:prSet phldrT="[Text]" custT="1"/>
      <dgm:spPr/>
      <dgm:t>
        <a:bodyPr/>
        <a:lstStyle/>
        <a:p>
          <a:r>
            <a:rPr lang="en-US" sz="2400" dirty="0" smtClean="0"/>
            <a:t>Initial Setup, Asset Store</a:t>
          </a:r>
          <a:endParaRPr lang="en-US" sz="2400" dirty="0"/>
        </a:p>
      </dgm:t>
    </dgm:pt>
    <dgm:pt modelId="{91F2E64C-688A-424B-AAE7-5FB23B23AFD9}" type="parTrans" cxnId="{22A85389-9B13-4F9F-8479-93B1E267843D}">
      <dgm:prSet/>
      <dgm:spPr/>
      <dgm:t>
        <a:bodyPr/>
        <a:lstStyle/>
        <a:p>
          <a:endParaRPr lang="en-US" sz="2400"/>
        </a:p>
      </dgm:t>
    </dgm:pt>
    <dgm:pt modelId="{8BF3C4E9-F523-4844-A02F-E2C5E7F72065}" type="sibTrans" cxnId="{22A85389-9B13-4F9F-8479-93B1E267843D}">
      <dgm:prSet/>
      <dgm:spPr/>
      <dgm:t>
        <a:bodyPr/>
        <a:lstStyle/>
        <a:p>
          <a:endParaRPr lang="en-US" sz="2400"/>
        </a:p>
      </dgm:t>
    </dgm:pt>
    <dgm:pt modelId="{D8099A2D-DFAF-4615-BA0D-8546DEE309E3}">
      <dgm:prSet phldrT="[Text]" custT="1"/>
      <dgm:spPr/>
      <dgm:t>
        <a:bodyPr/>
        <a:lstStyle/>
        <a:p>
          <a:r>
            <a:rPr lang="en-US" sz="2000" dirty="0" smtClean="0"/>
            <a:t>&gt; First-Person Controls</a:t>
          </a:r>
        </a:p>
        <a:p>
          <a:r>
            <a:rPr lang="en-US" sz="2000" dirty="0" smtClean="0"/>
            <a:t>&gt; Terrain, Trees, Colliders</a:t>
          </a:r>
        </a:p>
        <a:p>
          <a:r>
            <a:rPr lang="en-US" sz="2000" dirty="0" smtClean="0"/>
            <a:t>&gt; Textures, Grass &amp; Rocks, Water</a:t>
          </a:r>
        </a:p>
      </dgm:t>
    </dgm:pt>
    <dgm:pt modelId="{30386CE3-AE7E-4C5A-9BB5-66A3E7C60BAC}" type="parTrans" cxnId="{0758E472-2A50-4F28-8359-BB1A3FFD253D}">
      <dgm:prSet/>
      <dgm:spPr/>
      <dgm:t>
        <a:bodyPr/>
        <a:lstStyle/>
        <a:p>
          <a:endParaRPr lang="en-US" sz="2400"/>
        </a:p>
      </dgm:t>
    </dgm:pt>
    <dgm:pt modelId="{DC94E327-0C06-4351-8B48-39AA96510069}" type="sibTrans" cxnId="{0758E472-2A50-4F28-8359-BB1A3FFD253D}">
      <dgm:prSet/>
      <dgm:spPr/>
      <dgm:t>
        <a:bodyPr/>
        <a:lstStyle/>
        <a:p>
          <a:endParaRPr lang="en-US" sz="2400"/>
        </a:p>
      </dgm:t>
    </dgm:pt>
    <dgm:pt modelId="{96238AB0-3E60-4345-A8BB-5DC959EB425D}">
      <dgm:prSet phldrT="[Text]" custT="1"/>
      <dgm:spPr/>
      <dgm:t>
        <a:bodyPr/>
        <a:lstStyle/>
        <a:p>
          <a:r>
            <a:rPr lang="en-US" sz="2400" dirty="0" smtClean="0"/>
            <a:t>Wrap-Up</a:t>
          </a:r>
          <a:endParaRPr lang="en-US" sz="2400" dirty="0"/>
        </a:p>
      </dgm:t>
    </dgm:pt>
    <dgm:pt modelId="{CEDA0CA6-DF7D-4AF7-AB8F-B61ECB5E31E4}" type="parTrans" cxnId="{64236E48-E02A-49F5-A481-952B03534C6E}">
      <dgm:prSet/>
      <dgm:spPr/>
      <dgm:t>
        <a:bodyPr/>
        <a:lstStyle/>
        <a:p>
          <a:endParaRPr lang="en-US" sz="2400"/>
        </a:p>
      </dgm:t>
    </dgm:pt>
    <dgm:pt modelId="{3D85558E-AF47-42E9-8ADA-599D71F08C07}" type="sibTrans" cxnId="{64236E48-E02A-49F5-A481-952B03534C6E}">
      <dgm:prSet/>
      <dgm:spPr/>
      <dgm:t>
        <a:bodyPr/>
        <a:lstStyle/>
        <a:p>
          <a:endParaRPr lang="en-US" sz="2400"/>
        </a:p>
      </dgm:t>
    </dgm:pt>
    <dgm:pt modelId="{33873E8C-2839-494D-888B-2D6045555E23}" type="pres">
      <dgm:prSet presAssocID="{A85D72A2-E45E-4CBC-A327-92003FC03E48}" presName="Name0" presStyleCnt="0">
        <dgm:presLayoutVars>
          <dgm:chMax val="7"/>
          <dgm:chPref val="7"/>
          <dgm:dir/>
        </dgm:presLayoutVars>
      </dgm:prSet>
      <dgm:spPr/>
      <dgm:t>
        <a:bodyPr/>
        <a:lstStyle/>
        <a:p>
          <a:endParaRPr lang="en-US"/>
        </a:p>
      </dgm:t>
    </dgm:pt>
    <dgm:pt modelId="{D59E550D-D540-47A2-AD11-29F1227ADA12}" type="pres">
      <dgm:prSet presAssocID="{A85D72A2-E45E-4CBC-A327-92003FC03E48}" presName="Name1" presStyleCnt="0"/>
      <dgm:spPr/>
    </dgm:pt>
    <dgm:pt modelId="{2B945AF4-EBAD-4BCF-A053-8CAC79D97DB0}" type="pres">
      <dgm:prSet presAssocID="{A85D72A2-E45E-4CBC-A327-92003FC03E48}" presName="cycle" presStyleCnt="0"/>
      <dgm:spPr/>
    </dgm:pt>
    <dgm:pt modelId="{35404107-AD22-4C43-A8C0-048C8CA28C68}" type="pres">
      <dgm:prSet presAssocID="{A85D72A2-E45E-4CBC-A327-92003FC03E48}" presName="srcNode" presStyleLbl="node1" presStyleIdx="0" presStyleCnt="3"/>
      <dgm:spPr/>
    </dgm:pt>
    <dgm:pt modelId="{8A181E3F-A5E6-42EC-B617-38C9DB2D11F2}" type="pres">
      <dgm:prSet presAssocID="{A85D72A2-E45E-4CBC-A327-92003FC03E48}" presName="conn" presStyleLbl="parChTrans1D2" presStyleIdx="0" presStyleCnt="1"/>
      <dgm:spPr/>
      <dgm:t>
        <a:bodyPr/>
        <a:lstStyle/>
        <a:p>
          <a:endParaRPr lang="en-US"/>
        </a:p>
      </dgm:t>
    </dgm:pt>
    <dgm:pt modelId="{DDB94675-9A40-4FB4-A0BA-6E33CFF76253}" type="pres">
      <dgm:prSet presAssocID="{A85D72A2-E45E-4CBC-A327-92003FC03E48}" presName="extraNode" presStyleLbl="node1" presStyleIdx="0" presStyleCnt="3"/>
      <dgm:spPr/>
    </dgm:pt>
    <dgm:pt modelId="{66352355-C448-46B8-8708-0C0B4FA6D1EF}" type="pres">
      <dgm:prSet presAssocID="{A85D72A2-E45E-4CBC-A327-92003FC03E48}" presName="dstNode" presStyleLbl="node1" presStyleIdx="0" presStyleCnt="3"/>
      <dgm:spPr/>
    </dgm:pt>
    <dgm:pt modelId="{41C0712D-6230-42F5-8134-6AA77C571944}" type="pres">
      <dgm:prSet presAssocID="{E2E715B1-F839-4A90-97CA-36FB28EBEABE}" presName="text_1" presStyleLbl="node1" presStyleIdx="0" presStyleCnt="3">
        <dgm:presLayoutVars>
          <dgm:bulletEnabled val="1"/>
        </dgm:presLayoutVars>
      </dgm:prSet>
      <dgm:spPr/>
      <dgm:t>
        <a:bodyPr/>
        <a:lstStyle/>
        <a:p>
          <a:endParaRPr lang="en-US"/>
        </a:p>
      </dgm:t>
    </dgm:pt>
    <dgm:pt modelId="{D38834FE-0550-4E19-A777-696F868F313F}" type="pres">
      <dgm:prSet presAssocID="{E2E715B1-F839-4A90-97CA-36FB28EBEABE}" presName="accent_1" presStyleCnt="0"/>
      <dgm:spPr/>
    </dgm:pt>
    <dgm:pt modelId="{62AF6F62-0EC8-4091-A054-8417D73400FD}" type="pres">
      <dgm:prSet presAssocID="{E2E715B1-F839-4A90-97CA-36FB28EBEABE}" presName="accentRepeatNode" presStyleLbl="solidFgAcc1" presStyleIdx="0" presStyleCnt="3"/>
      <dgm:spPr/>
    </dgm:pt>
    <dgm:pt modelId="{F4D9450E-B429-4F4B-8D51-12EDAE993C6E}" type="pres">
      <dgm:prSet presAssocID="{D8099A2D-DFAF-4615-BA0D-8546DEE309E3}" presName="text_2" presStyleLbl="node1" presStyleIdx="1" presStyleCnt="3" custScaleY="192842">
        <dgm:presLayoutVars>
          <dgm:bulletEnabled val="1"/>
        </dgm:presLayoutVars>
      </dgm:prSet>
      <dgm:spPr/>
      <dgm:t>
        <a:bodyPr/>
        <a:lstStyle/>
        <a:p>
          <a:endParaRPr lang="en-US"/>
        </a:p>
      </dgm:t>
    </dgm:pt>
    <dgm:pt modelId="{31740FF1-553D-4F29-96E7-2814DB57E2A1}" type="pres">
      <dgm:prSet presAssocID="{D8099A2D-DFAF-4615-BA0D-8546DEE309E3}" presName="accent_2" presStyleCnt="0"/>
      <dgm:spPr/>
    </dgm:pt>
    <dgm:pt modelId="{C95EA77B-C461-4AE5-ACC6-E2281CC000F5}" type="pres">
      <dgm:prSet presAssocID="{D8099A2D-DFAF-4615-BA0D-8546DEE309E3}" presName="accentRepeatNode" presStyleLbl="solidFgAcc1" presStyleIdx="1" presStyleCnt="3"/>
      <dgm:spPr/>
      <dgm:t>
        <a:bodyPr/>
        <a:lstStyle/>
        <a:p>
          <a:endParaRPr lang="en-US"/>
        </a:p>
      </dgm:t>
    </dgm:pt>
    <dgm:pt modelId="{6B747725-816F-497E-AD1A-3B239F472931}" type="pres">
      <dgm:prSet presAssocID="{96238AB0-3E60-4345-A8BB-5DC959EB425D}" presName="text_3" presStyleLbl="node1" presStyleIdx="2" presStyleCnt="3">
        <dgm:presLayoutVars>
          <dgm:bulletEnabled val="1"/>
        </dgm:presLayoutVars>
      </dgm:prSet>
      <dgm:spPr/>
      <dgm:t>
        <a:bodyPr/>
        <a:lstStyle/>
        <a:p>
          <a:endParaRPr lang="en-US"/>
        </a:p>
      </dgm:t>
    </dgm:pt>
    <dgm:pt modelId="{0E9D947C-13F2-4239-B168-E36A53AC6625}" type="pres">
      <dgm:prSet presAssocID="{96238AB0-3E60-4345-A8BB-5DC959EB425D}" presName="accent_3" presStyleCnt="0"/>
      <dgm:spPr/>
    </dgm:pt>
    <dgm:pt modelId="{C3CB0320-12E1-4B2A-B8B7-A5C11D3F23D7}" type="pres">
      <dgm:prSet presAssocID="{96238AB0-3E60-4345-A8BB-5DC959EB425D}" presName="accentRepeatNode" presStyleLbl="solidFgAcc1" presStyleIdx="2" presStyleCnt="3"/>
      <dgm:spPr/>
    </dgm:pt>
  </dgm:ptLst>
  <dgm:cxnLst>
    <dgm:cxn modelId="{5B2124B5-43EC-4C04-9837-5FBEB9E64130}" type="presOf" srcId="{A85D72A2-E45E-4CBC-A327-92003FC03E48}" destId="{33873E8C-2839-494D-888B-2D6045555E23}" srcOrd="0" destOrd="0" presId="urn:microsoft.com/office/officeart/2008/layout/VerticalCurvedList"/>
    <dgm:cxn modelId="{E1808E4B-762D-4030-A476-282D8559CFBD}" type="presOf" srcId="{96238AB0-3E60-4345-A8BB-5DC959EB425D}" destId="{6B747725-816F-497E-AD1A-3B239F472931}" srcOrd="0" destOrd="0" presId="urn:microsoft.com/office/officeart/2008/layout/VerticalCurvedList"/>
    <dgm:cxn modelId="{22A85389-9B13-4F9F-8479-93B1E267843D}" srcId="{A85D72A2-E45E-4CBC-A327-92003FC03E48}" destId="{E2E715B1-F839-4A90-97CA-36FB28EBEABE}" srcOrd="0" destOrd="0" parTransId="{91F2E64C-688A-424B-AAE7-5FB23B23AFD9}" sibTransId="{8BF3C4E9-F523-4844-A02F-E2C5E7F72065}"/>
    <dgm:cxn modelId="{0758E472-2A50-4F28-8359-BB1A3FFD253D}" srcId="{A85D72A2-E45E-4CBC-A327-92003FC03E48}" destId="{D8099A2D-DFAF-4615-BA0D-8546DEE309E3}" srcOrd="1" destOrd="0" parTransId="{30386CE3-AE7E-4C5A-9BB5-66A3E7C60BAC}" sibTransId="{DC94E327-0C06-4351-8B48-39AA96510069}"/>
    <dgm:cxn modelId="{64236E48-E02A-49F5-A481-952B03534C6E}" srcId="{A85D72A2-E45E-4CBC-A327-92003FC03E48}" destId="{96238AB0-3E60-4345-A8BB-5DC959EB425D}" srcOrd="2" destOrd="0" parTransId="{CEDA0CA6-DF7D-4AF7-AB8F-B61ECB5E31E4}" sibTransId="{3D85558E-AF47-42E9-8ADA-599D71F08C07}"/>
    <dgm:cxn modelId="{7CA935A2-C946-4D52-8F5F-61802160E0DE}" type="presOf" srcId="{E2E715B1-F839-4A90-97CA-36FB28EBEABE}" destId="{41C0712D-6230-42F5-8134-6AA77C571944}" srcOrd="0" destOrd="0" presId="urn:microsoft.com/office/officeart/2008/layout/VerticalCurvedList"/>
    <dgm:cxn modelId="{CBE3D25B-6BA6-4AA3-A4EC-93EAFF668DF7}" type="presOf" srcId="{8BF3C4E9-F523-4844-A02F-E2C5E7F72065}" destId="{8A181E3F-A5E6-42EC-B617-38C9DB2D11F2}" srcOrd="0" destOrd="0" presId="urn:microsoft.com/office/officeart/2008/layout/VerticalCurvedList"/>
    <dgm:cxn modelId="{D5CF0D18-4EA9-4802-BB94-EC06E9E6B29D}" type="presOf" srcId="{D8099A2D-DFAF-4615-BA0D-8546DEE309E3}" destId="{F4D9450E-B429-4F4B-8D51-12EDAE993C6E}" srcOrd="0" destOrd="0" presId="urn:microsoft.com/office/officeart/2008/layout/VerticalCurvedList"/>
    <dgm:cxn modelId="{6D2CFA8D-F204-48FD-8A62-B82CEBEEF05C}" type="presParOf" srcId="{33873E8C-2839-494D-888B-2D6045555E23}" destId="{D59E550D-D540-47A2-AD11-29F1227ADA12}" srcOrd="0" destOrd="0" presId="urn:microsoft.com/office/officeart/2008/layout/VerticalCurvedList"/>
    <dgm:cxn modelId="{F48D8750-C44D-41CC-8047-6D726DD2884F}" type="presParOf" srcId="{D59E550D-D540-47A2-AD11-29F1227ADA12}" destId="{2B945AF4-EBAD-4BCF-A053-8CAC79D97DB0}" srcOrd="0" destOrd="0" presId="urn:microsoft.com/office/officeart/2008/layout/VerticalCurvedList"/>
    <dgm:cxn modelId="{038CFF04-6897-4E26-BA35-BFE2749B97E6}" type="presParOf" srcId="{2B945AF4-EBAD-4BCF-A053-8CAC79D97DB0}" destId="{35404107-AD22-4C43-A8C0-048C8CA28C68}" srcOrd="0" destOrd="0" presId="urn:microsoft.com/office/officeart/2008/layout/VerticalCurvedList"/>
    <dgm:cxn modelId="{BF06A0D3-4ABD-4F6A-AA38-902BEAA63109}" type="presParOf" srcId="{2B945AF4-EBAD-4BCF-A053-8CAC79D97DB0}" destId="{8A181E3F-A5E6-42EC-B617-38C9DB2D11F2}" srcOrd="1" destOrd="0" presId="urn:microsoft.com/office/officeart/2008/layout/VerticalCurvedList"/>
    <dgm:cxn modelId="{54311676-E669-45E5-93B9-D30EF71696ED}" type="presParOf" srcId="{2B945AF4-EBAD-4BCF-A053-8CAC79D97DB0}" destId="{DDB94675-9A40-4FB4-A0BA-6E33CFF76253}" srcOrd="2" destOrd="0" presId="urn:microsoft.com/office/officeart/2008/layout/VerticalCurvedList"/>
    <dgm:cxn modelId="{0801E485-44F9-4581-8370-8D3A72E0A291}" type="presParOf" srcId="{2B945AF4-EBAD-4BCF-A053-8CAC79D97DB0}" destId="{66352355-C448-46B8-8708-0C0B4FA6D1EF}" srcOrd="3" destOrd="0" presId="urn:microsoft.com/office/officeart/2008/layout/VerticalCurvedList"/>
    <dgm:cxn modelId="{A1913FAF-E204-4148-A547-32A063912DD0}" type="presParOf" srcId="{D59E550D-D540-47A2-AD11-29F1227ADA12}" destId="{41C0712D-6230-42F5-8134-6AA77C571944}" srcOrd="1" destOrd="0" presId="urn:microsoft.com/office/officeart/2008/layout/VerticalCurvedList"/>
    <dgm:cxn modelId="{CC8BF1D5-8C47-41C5-8C49-CB55D5E92DFF}" type="presParOf" srcId="{D59E550D-D540-47A2-AD11-29F1227ADA12}" destId="{D38834FE-0550-4E19-A777-696F868F313F}" srcOrd="2" destOrd="0" presId="urn:microsoft.com/office/officeart/2008/layout/VerticalCurvedList"/>
    <dgm:cxn modelId="{A99E88DF-965E-4EB1-85A5-A0A8F43FA1B4}" type="presParOf" srcId="{D38834FE-0550-4E19-A777-696F868F313F}" destId="{62AF6F62-0EC8-4091-A054-8417D73400FD}" srcOrd="0" destOrd="0" presId="urn:microsoft.com/office/officeart/2008/layout/VerticalCurvedList"/>
    <dgm:cxn modelId="{559FBDF1-743C-4A7A-B692-8A89B566EF69}" type="presParOf" srcId="{D59E550D-D540-47A2-AD11-29F1227ADA12}" destId="{F4D9450E-B429-4F4B-8D51-12EDAE993C6E}" srcOrd="3" destOrd="0" presId="urn:microsoft.com/office/officeart/2008/layout/VerticalCurvedList"/>
    <dgm:cxn modelId="{2E312CBC-9570-4183-93A7-DFE53CC53B38}" type="presParOf" srcId="{D59E550D-D540-47A2-AD11-29F1227ADA12}" destId="{31740FF1-553D-4F29-96E7-2814DB57E2A1}" srcOrd="4" destOrd="0" presId="urn:microsoft.com/office/officeart/2008/layout/VerticalCurvedList"/>
    <dgm:cxn modelId="{9373DC38-AA5D-4E0A-9267-830270416C22}" type="presParOf" srcId="{31740FF1-553D-4F29-96E7-2814DB57E2A1}" destId="{C95EA77B-C461-4AE5-ACC6-E2281CC000F5}" srcOrd="0" destOrd="0" presId="urn:microsoft.com/office/officeart/2008/layout/VerticalCurvedList"/>
    <dgm:cxn modelId="{59EA7F66-49F1-46C8-937E-DB8D8F260DE4}" type="presParOf" srcId="{D59E550D-D540-47A2-AD11-29F1227ADA12}" destId="{6B747725-816F-497E-AD1A-3B239F472931}" srcOrd="5" destOrd="0" presId="urn:microsoft.com/office/officeart/2008/layout/VerticalCurvedList"/>
    <dgm:cxn modelId="{7CA7C706-5E4D-4399-97D9-32A8C2EF44B7}" type="presParOf" srcId="{D59E550D-D540-47A2-AD11-29F1227ADA12}" destId="{0E9D947C-13F2-4239-B168-E36A53AC6625}" srcOrd="6" destOrd="0" presId="urn:microsoft.com/office/officeart/2008/layout/VerticalCurvedList"/>
    <dgm:cxn modelId="{80C05E02-46DE-413B-834A-C84C6C55B8E7}" type="presParOf" srcId="{0E9D947C-13F2-4239-B168-E36A53AC6625}" destId="{C3CB0320-12E1-4B2A-B8B7-A5C11D3F23D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181E3F-A5E6-42EC-B617-38C9DB2D11F2}">
      <dsp:nvSpPr>
        <dsp:cNvPr id="0" name=""/>
        <dsp:cNvSpPr/>
      </dsp:nvSpPr>
      <dsp:spPr>
        <a:xfrm>
          <a:off x="-5595256" y="-856706"/>
          <a:ext cx="6662870" cy="6662870"/>
        </a:xfrm>
        <a:prstGeom prst="blockArc">
          <a:avLst>
            <a:gd name="adj1" fmla="val 18900000"/>
            <a:gd name="adj2" fmla="val 2700000"/>
            <a:gd name="adj3" fmla="val 324"/>
          </a:avLst>
        </a:pr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C0712D-6230-42F5-8134-6AA77C571944}">
      <dsp:nvSpPr>
        <dsp:cNvPr id="0" name=""/>
        <dsp:cNvSpPr/>
      </dsp:nvSpPr>
      <dsp:spPr>
        <a:xfrm>
          <a:off x="686984" y="494945"/>
          <a:ext cx="7217869" cy="989891"/>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5726" tIns="60960" rIns="60960" bIns="60960" numCol="1" spcCol="1270" anchor="ctr" anchorCtr="0">
          <a:noAutofit/>
        </a:bodyPr>
        <a:lstStyle/>
        <a:p>
          <a:pPr lvl="0" algn="l" defTabSz="1066800">
            <a:lnSpc>
              <a:spcPct val="90000"/>
            </a:lnSpc>
            <a:spcBef>
              <a:spcPct val="0"/>
            </a:spcBef>
            <a:spcAft>
              <a:spcPct val="35000"/>
            </a:spcAft>
          </a:pPr>
          <a:r>
            <a:rPr lang="en-US" sz="2400" kern="1200" dirty="0" smtClean="0"/>
            <a:t>Initial Setup, Asset Store</a:t>
          </a:r>
          <a:endParaRPr lang="en-US" sz="2400" kern="1200" dirty="0"/>
        </a:p>
      </dsp:txBody>
      <dsp:txXfrm>
        <a:off x="686984" y="494945"/>
        <a:ext cx="7217869" cy="989891"/>
      </dsp:txXfrm>
    </dsp:sp>
    <dsp:sp modelId="{62AF6F62-0EC8-4091-A054-8417D73400FD}">
      <dsp:nvSpPr>
        <dsp:cNvPr id="0" name=""/>
        <dsp:cNvSpPr/>
      </dsp:nvSpPr>
      <dsp:spPr>
        <a:xfrm>
          <a:off x="68302" y="371209"/>
          <a:ext cx="1237364" cy="1237364"/>
        </a:xfrm>
        <a:prstGeom prst="ellipse">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4D9450E-B429-4F4B-8D51-12EDAE993C6E}">
      <dsp:nvSpPr>
        <dsp:cNvPr id="0" name=""/>
        <dsp:cNvSpPr/>
      </dsp:nvSpPr>
      <dsp:spPr>
        <a:xfrm>
          <a:off x="1046810" y="1520265"/>
          <a:ext cx="6858044" cy="1908926"/>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5726" tIns="50800" rIns="50800" bIns="50800" numCol="1" spcCol="1270" anchor="ctr" anchorCtr="0">
          <a:noAutofit/>
        </a:bodyPr>
        <a:lstStyle/>
        <a:p>
          <a:pPr lvl="0" algn="l" defTabSz="889000">
            <a:lnSpc>
              <a:spcPct val="90000"/>
            </a:lnSpc>
            <a:spcBef>
              <a:spcPct val="0"/>
            </a:spcBef>
            <a:spcAft>
              <a:spcPct val="35000"/>
            </a:spcAft>
          </a:pPr>
          <a:r>
            <a:rPr lang="en-US" sz="2000" kern="1200" dirty="0" smtClean="0"/>
            <a:t>&gt; First-Person Controls</a:t>
          </a:r>
        </a:p>
        <a:p>
          <a:pPr lvl="0" algn="l" defTabSz="889000">
            <a:lnSpc>
              <a:spcPct val="90000"/>
            </a:lnSpc>
            <a:spcBef>
              <a:spcPct val="0"/>
            </a:spcBef>
            <a:spcAft>
              <a:spcPct val="35000"/>
            </a:spcAft>
          </a:pPr>
          <a:r>
            <a:rPr lang="en-US" sz="2000" kern="1200" dirty="0" smtClean="0"/>
            <a:t>&gt; Terrain, Trees, Colliders</a:t>
          </a:r>
        </a:p>
        <a:p>
          <a:pPr lvl="0" algn="l" defTabSz="889000">
            <a:lnSpc>
              <a:spcPct val="90000"/>
            </a:lnSpc>
            <a:spcBef>
              <a:spcPct val="0"/>
            </a:spcBef>
            <a:spcAft>
              <a:spcPct val="35000"/>
            </a:spcAft>
          </a:pPr>
          <a:r>
            <a:rPr lang="en-US" sz="2000" kern="1200" dirty="0" smtClean="0"/>
            <a:t>&gt; Textures, Grass &amp; Rocks, Water</a:t>
          </a:r>
        </a:p>
      </dsp:txBody>
      <dsp:txXfrm>
        <a:off x="1046810" y="1520265"/>
        <a:ext cx="6858044" cy="1908926"/>
      </dsp:txXfrm>
    </dsp:sp>
    <dsp:sp modelId="{C95EA77B-C461-4AE5-ACC6-E2281CC000F5}">
      <dsp:nvSpPr>
        <dsp:cNvPr id="0" name=""/>
        <dsp:cNvSpPr/>
      </dsp:nvSpPr>
      <dsp:spPr>
        <a:xfrm>
          <a:off x="428128" y="1856046"/>
          <a:ext cx="1237364" cy="1237364"/>
        </a:xfrm>
        <a:prstGeom prst="ellipse">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B747725-816F-497E-AD1A-3B239F472931}">
      <dsp:nvSpPr>
        <dsp:cNvPr id="0" name=""/>
        <dsp:cNvSpPr/>
      </dsp:nvSpPr>
      <dsp:spPr>
        <a:xfrm>
          <a:off x="686984" y="3464619"/>
          <a:ext cx="7217869" cy="989891"/>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5726" tIns="60960" rIns="60960" bIns="60960" numCol="1" spcCol="1270" anchor="ctr" anchorCtr="0">
          <a:noAutofit/>
        </a:bodyPr>
        <a:lstStyle/>
        <a:p>
          <a:pPr lvl="0" algn="l" defTabSz="1066800">
            <a:lnSpc>
              <a:spcPct val="90000"/>
            </a:lnSpc>
            <a:spcBef>
              <a:spcPct val="0"/>
            </a:spcBef>
            <a:spcAft>
              <a:spcPct val="35000"/>
            </a:spcAft>
          </a:pPr>
          <a:r>
            <a:rPr lang="en-US" sz="2400" kern="1200" dirty="0" smtClean="0"/>
            <a:t>Wrap-Up</a:t>
          </a:r>
          <a:endParaRPr lang="en-US" sz="2400" kern="1200" dirty="0"/>
        </a:p>
      </dsp:txBody>
      <dsp:txXfrm>
        <a:off x="686984" y="3464619"/>
        <a:ext cx="7217869" cy="989891"/>
      </dsp:txXfrm>
    </dsp:sp>
    <dsp:sp modelId="{C3CB0320-12E1-4B2A-B8B7-A5C11D3F23D7}">
      <dsp:nvSpPr>
        <dsp:cNvPr id="0" name=""/>
        <dsp:cNvSpPr/>
      </dsp:nvSpPr>
      <dsp:spPr>
        <a:xfrm>
          <a:off x="68302" y="3340883"/>
          <a:ext cx="1237364" cy="1237364"/>
        </a:xfrm>
        <a:prstGeom prst="ellipse">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181E3F-A5E6-42EC-B617-38C9DB2D11F2}">
      <dsp:nvSpPr>
        <dsp:cNvPr id="0" name=""/>
        <dsp:cNvSpPr/>
      </dsp:nvSpPr>
      <dsp:spPr>
        <a:xfrm>
          <a:off x="-5595256" y="-856706"/>
          <a:ext cx="6662870" cy="6662870"/>
        </a:xfrm>
        <a:prstGeom prst="blockArc">
          <a:avLst>
            <a:gd name="adj1" fmla="val 18900000"/>
            <a:gd name="adj2" fmla="val 2700000"/>
            <a:gd name="adj3" fmla="val 324"/>
          </a:avLst>
        </a:pr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C0712D-6230-42F5-8134-6AA77C571944}">
      <dsp:nvSpPr>
        <dsp:cNvPr id="0" name=""/>
        <dsp:cNvSpPr/>
      </dsp:nvSpPr>
      <dsp:spPr>
        <a:xfrm>
          <a:off x="686984" y="494945"/>
          <a:ext cx="7217869" cy="989891"/>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5726" tIns="60960" rIns="60960" bIns="60960" numCol="1" spcCol="1270" anchor="ctr" anchorCtr="0">
          <a:noAutofit/>
        </a:bodyPr>
        <a:lstStyle/>
        <a:p>
          <a:pPr lvl="0" algn="l" defTabSz="1066800">
            <a:lnSpc>
              <a:spcPct val="90000"/>
            </a:lnSpc>
            <a:spcBef>
              <a:spcPct val="0"/>
            </a:spcBef>
            <a:spcAft>
              <a:spcPct val="35000"/>
            </a:spcAft>
          </a:pPr>
          <a:r>
            <a:rPr lang="en-US" sz="2400" kern="1200" dirty="0" smtClean="0"/>
            <a:t>Initial Setup, Asset Store</a:t>
          </a:r>
          <a:endParaRPr lang="en-US" sz="2400" kern="1200" dirty="0"/>
        </a:p>
      </dsp:txBody>
      <dsp:txXfrm>
        <a:off x="686984" y="494945"/>
        <a:ext cx="7217869" cy="989891"/>
      </dsp:txXfrm>
    </dsp:sp>
    <dsp:sp modelId="{62AF6F62-0EC8-4091-A054-8417D73400FD}">
      <dsp:nvSpPr>
        <dsp:cNvPr id="0" name=""/>
        <dsp:cNvSpPr/>
      </dsp:nvSpPr>
      <dsp:spPr>
        <a:xfrm>
          <a:off x="68302" y="371209"/>
          <a:ext cx="1237364" cy="1237364"/>
        </a:xfrm>
        <a:prstGeom prst="ellipse">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4D9450E-B429-4F4B-8D51-12EDAE993C6E}">
      <dsp:nvSpPr>
        <dsp:cNvPr id="0" name=""/>
        <dsp:cNvSpPr/>
      </dsp:nvSpPr>
      <dsp:spPr>
        <a:xfrm>
          <a:off x="1046810" y="1520265"/>
          <a:ext cx="6858044" cy="1908926"/>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5726" tIns="50800" rIns="50800" bIns="50800" numCol="1" spcCol="1270" anchor="ctr" anchorCtr="0">
          <a:noAutofit/>
        </a:bodyPr>
        <a:lstStyle/>
        <a:p>
          <a:pPr lvl="0" algn="l" defTabSz="889000">
            <a:lnSpc>
              <a:spcPct val="90000"/>
            </a:lnSpc>
            <a:spcBef>
              <a:spcPct val="0"/>
            </a:spcBef>
            <a:spcAft>
              <a:spcPct val="35000"/>
            </a:spcAft>
          </a:pPr>
          <a:r>
            <a:rPr lang="en-US" sz="2000" kern="1200" dirty="0" smtClean="0"/>
            <a:t>&gt; First-Person Controls</a:t>
          </a:r>
        </a:p>
        <a:p>
          <a:pPr lvl="0" algn="l" defTabSz="889000">
            <a:lnSpc>
              <a:spcPct val="90000"/>
            </a:lnSpc>
            <a:spcBef>
              <a:spcPct val="0"/>
            </a:spcBef>
            <a:spcAft>
              <a:spcPct val="35000"/>
            </a:spcAft>
          </a:pPr>
          <a:r>
            <a:rPr lang="en-US" sz="2000" kern="1200" dirty="0" smtClean="0"/>
            <a:t>&gt; Terrain, Trees, Colliders</a:t>
          </a:r>
        </a:p>
        <a:p>
          <a:pPr lvl="0" algn="l" defTabSz="889000">
            <a:lnSpc>
              <a:spcPct val="90000"/>
            </a:lnSpc>
            <a:spcBef>
              <a:spcPct val="0"/>
            </a:spcBef>
            <a:spcAft>
              <a:spcPct val="35000"/>
            </a:spcAft>
          </a:pPr>
          <a:r>
            <a:rPr lang="en-US" sz="2000" kern="1200" dirty="0" smtClean="0"/>
            <a:t>&gt; Textures, Grass &amp; Rocks, Water</a:t>
          </a:r>
        </a:p>
      </dsp:txBody>
      <dsp:txXfrm>
        <a:off x="1046810" y="1520265"/>
        <a:ext cx="6858044" cy="1908926"/>
      </dsp:txXfrm>
    </dsp:sp>
    <dsp:sp modelId="{C95EA77B-C461-4AE5-ACC6-E2281CC000F5}">
      <dsp:nvSpPr>
        <dsp:cNvPr id="0" name=""/>
        <dsp:cNvSpPr/>
      </dsp:nvSpPr>
      <dsp:spPr>
        <a:xfrm>
          <a:off x="428128" y="1856046"/>
          <a:ext cx="1237364" cy="1237364"/>
        </a:xfrm>
        <a:prstGeom prst="ellipse">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B747725-816F-497E-AD1A-3B239F472931}">
      <dsp:nvSpPr>
        <dsp:cNvPr id="0" name=""/>
        <dsp:cNvSpPr/>
      </dsp:nvSpPr>
      <dsp:spPr>
        <a:xfrm>
          <a:off x="686984" y="3464619"/>
          <a:ext cx="7217869" cy="989891"/>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5726" tIns="60960" rIns="60960" bIns="60960" numCol="1" spcCol="1270" anchor="ctr" anchorCtr="0">
          <a:noAutofit/>
        </a:bodyPr>
        <a:lstStyle/>
        <a:p>
          <a:pPr lvl="0" algn="l" defTabSz="1066800">
            <a:lnSpc>
              <a:spcPct val="90000"/>
            </a:lnSpc>
            <a:spcBef>
              <a:spcPct val="0"/>
            </a:spcBef>
            <a:spcAft>
              <a:spcPct val="35000"/>
            </a:spcAft>
          </a:pPr>
          <a:r>
            <a:rPr lang="en-US" sz="2400" kern="1200" dirty="0" smtClean="0"/>
            <a:t>Wrap-Up</a:t>
          </a:r>
          <a:endParaRPr lang="en-US" sz="2400" kern="1200" dirty="0"/>
        </a:p>
      </dsp:txBody>
      <dsp:txXfrm>
        <a:off x="686984" y="3464619"/>
        <a:ext cx="7217869" cy="989891"/>
      </dsp:txXfrm>
    </dsp:sp>
    <dsp:sp modelId="{C3CB0320-12E1-4B2A-B8B7-A5C11D3F23D7}">
      <dsp:nvSpPr>
        <dsp:cNvPr id="0" name=""/>
        <dsp:cNvSpPr/>
      </dsp:nvSpPr>
      <dsp:spPr>
        <a:xfrm>
          <a:off x="68302" y="3340883"/>
          <a:ext cx="1237364" cy="1237364"/>
        </a:xfrm>
        <a:prstGeom prst="ellipse">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181E3F-A5E6-42EC-B617-38C9DB2D11F2}">
      <dsp:nvSpPr>
        <dsp:cNvPr id="0" name=""/>
        <dsp:cNvSpPr/>
      </dsp:nvSpPr>
      <dsp:spPr>
        <a:xfrm>
          <a:off x="-5595256" y="-856706"/>
          <a:ext cx="6662870" cy="6662870"/>
        </a:xfrm>
        <a:prstGeom prst="blockArc">
          <a:avLst>
            <a:gd name="adj1" fmla="val 18900000"/>
            <a:gd name="adj2" fmla="val 2700000"/>
            <a:gd name="adj3" fmla="val 324"/>
          </a:avLst>
        </a:pr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C0712D-6230-42F5-8134-6AA77C571944}">
      <dsp:nvSpPr>
        <dsp:cNvPr id="0" name=""/>
        <dsp:cNvSpPr/>
      </dsp:nvSpPr>
      <dsp:spPr>
        <a:xfrm>
          <a:off x="686984" y="494945"/>
          <a:ext cx="7217869" cy="989891"/>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5726" tIns="60960" rIns="60960" bIns="60960" numCol="1" spcCol="1270" anchor="ctr" anchorCtr="0">
          <a:noAutofit/>
        </a:bodyPr>
        <a:lstStyle/>
        <a:p>
          <a:pPr lvl="0" algn="l" defTabSz="1066800">
            <a:lnSpc>
              <a:spcPct val="90000"/>
            </a:lnSpc>
            <a:spcBef>
              <a:spcPct val="0"/>
            </a:spcBef>
            <a:spcAft>
              <a:spcPct val="35000"/>
            </a:spcAft>
          </a:pPr>
          <a:r>
            <a:rPr lang="en-US" sz="2400" kern="1200" dirty="0" smtClean="0"/>
            <a:t>Initial Setup, Asset Store</a:t>
          </a:r>
          <a:endParaRPr lang="en-US" sz="2400" kern="1200" dirty="0"/>
        </a:p>
      </dsp:txBody>
      <dsp:txXfrm>
        <a:off x="686984" y="494945"/>
        <a:ext cx="7217869" cy="989891"/>
      </dsp:txXfrm>
    </dsp:sp>
    <dsp:sp modelId="{62AF6F62-0EC8-4091-A054-8417D73400FD}">
      <dsp:nvSpPr>
        <dsp:cNvPr id="0" name=""/>
        <dsp:cNvSpPr/>
      </dsp:nvSpPr>
      <dsp:spPr>
        <a:xfrm>
          <a:off x="68302" y="371209"/>
          <a:ext cx="1237364" cy="1237364"/>
        </a:xfrm>
        <a:prstGeom prst="ellipse">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4D9450E-B429-4F4B-8D51-12EDAE993C6E}">
      <dsp:nvSpPr>
        <dsp:cNvPr id="0" name=""/>
        <dsp:cNvSpPr/>
      </dsp:nvSpPr>
      <dsp:spPr>
        <a:xfrm>
          <a:off x="1046810" y="1520265"/>
          <a:ext cx="6858044" cy="1908926"/>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5726" tIns="50800" rIns="50800" bIns="50800" numCol="1" spcCol="1270" anchor="ctr" anchorCtr="0">
          <a:noAutofit/>
        </a:bodyPr>
        <a:lstStyle/>
        <a:p>
          <a:pPr lvl="0" algn="l" defTabSz="889000">
            <a:lnSpc>
              <a:spcPct val="90000"/>
            </a:lnSpc>
            <a:spcBef>
              <a:spcPct val="0"/>
            </a:spcBef>
            <a:spcAft>
              <a:spcPct val="35000"/>
            </a:spcAft>
          </a:pPr>
          <a:r>
            <a:rPr lang="en-US" sz="2000" kern="1200" dirty="0" smtClean="0"/>
            <a:t>&gt; First-Person Controls</a:t>
          </a:r>
        </a:p>
        <a:p>
          <a:pPr lvl="0" algn="l" defTabSz="889000">
            <a:lnSpc>
              <a:spcPct val="90000"/>
            </a:lnSpc>
            <a:spcBef>
              <a:spcPct val="0"/>
            </a:spcBef>
            <a:spcAft>
              <a:spcPct val="35000"/>
            </a:spcAft>
          </a:pPr>
          <a:r>
            <a:rPr lang="en-US" sz="2000" kern="1200" dirty="0" smtClean="0"/>
            <a:t>&gt; Terrain, Trees, Colliders</a:t>
          </a:r>
        </a:p>
        <a:p>
          <a:pPr lvl="0" algn="l" defTabSz="889000">
            <a:lnSpc>
              <a:spcPct val="90000"/>
            </a:lnSpc>
            <a:spcBef>
              <a:spcPct val="0"/>
            </a:spcBef>
            <a:spcAft>
              <a:spcPct val="35000"/>
            </a:spcAft>
          </a:pPr>
          <a:r>
            <a:rPr lang="en-US" sz="2000" kern="1200" dirty="0" smtClean="0"/>
            <a:t>&gt; Textures, Grass &amp; Rocks, Water</a:t>
          </a:r>
        </a:p>
      </dsp:txBody>
      <dsp:txXfrm>
        <a:off x="1046810" y="1520265"/>
        <a:ext cx="6858044" cy="1908926"/>
      </dsp:txXfrm>
    </dsp:sp>
    <dsp:sp modelId="{C95EA77B-C461-4AE5-ACC6-E2281CC000F5}">
      <dsp:nvSpPr>
        <dsp:cNvPr id="0" name=""/>
        <dsp:cNvSpPr/>
      </dsp:nvSpPr>
      <dsp:spPr>
        <a:xfrm>
          <a:off x="428128" y="1856046"/>
          <a:ext cx="1237364" cy="1237364"/>
        </a:xfrm>
        <a:prstGeom prst="ellipse">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B747725-816F-497E-AD1A-3B239F472931}">
      <dsp:nvSpPr>
        <dsp:cNvPr id="0" name=""/>
        <dsp:cNvSpPr/>
      </dsp:nvSpPr>
      <dsp:spPr>
        <a:xfrm>
          <a:off x="686984" y="3464619"/>
          <a:ext cx="7217869" cy="989891"/>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5726" tIns="60960" rIns="60960" bIns="60960" numCol="1" spcCol="1270" anchor="ctr" anchorCtr="0">
          <a:noAutofit/>
        </a:bodyPr>
        <a:lstStyle/>
        <a:p>
          <a:pPr lvl="0" algn="l" defTabSz="1066800">
            <a:lnSpc>
              <a:spcPct val="90000"/>
            </a:lnSpc>
            <a:spcBef>
              <a:spcPct val="0"/>
            </a:spcBef>
            <a:spcAft>
              <a:spcPct val="35000"/>
            </a:spcAft>
          </a:pPr>
          <a:r>
            <a:rPr lang="en-US" sz="2400" kern="1200" dirty="0" smtClean="0"/>
            <a:t>Wrap-Up</a:t>
          </a:r>
          <a:endParaRPr lang="en-US" sz="2400" kern="1200" dirty="0"/>
        </a:p>
      </dsp:txBody>
      <dsp:txXfrm>
        <a:off x="686984" y="3464619"/>
        <a:ext cx="7217869" cy="989891"/>
      </dsp:txXfrm>
    </dsp:sp>
    <dsp:sp modelId="{C3CB0320-12E1-4B2A-B8B7-A5C11D3F23D7}">
      <dsp:nvSpPr>
        <dsp:cNvPr id="0" name=""/>
        <dsp:cNvSpPr/>
      </dsp:nvSpPr>
      <dsp:spPr>
        <a:xfrm>
          <a:off x="68302" y="3340883"/>
          <a:ext cx="1237364" cy="1237364"/>
        </a:xfrm>
        <a:prstGeom prst="ellipse">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181E3F-A5E6-42EC-B617-38C9DB2D11F2}">
      <dsp:nvSpPr>
        <dsp:cNvPr id="0" name=""/>
        <dsp:cNvSpPr/>
      </dsp:nvSpPr>
      <dsp:spPr>
        <a:xfrm>
          <a:off x="-5595256" y="-856706"/>
          <a:ext cx="6662870" cy="6662870"/>
        </a:xfrm>
        <a:prstGeom prst="blockArc">
          <a:avLst>
            <a:gd name="adj1" fmla="val 18900000"/>
            <a:gd name="adj2" fmla="val 2700000"/>
            <a:gd name="adj3" fmla="val 324"/>
          </a:avLst>
        </a:pr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C0712D-6230-42F5-8134-6AA77C571944}">
      <dsp:nvSpPr>
        <dsp:cNvPr id="0" name=""/>
        <dsp:cNvSpPr/>
      </dsp:nvSpPr>
      <dsp:spPr>
        <a:xfrm>
          <a:off x="686984" y="494945"/>
          <a:ext cx="7217869" cy="989891"/>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5726" tIns="60960" rIns="60960" bIns="60960" numCol="1" spcCol="1270" anchor="ctr" anchorCtr="0">
          <a:noAutofit/>
        </a:bodyPr>
        <a:lstStyle/>
        <a:p>
          <a:pPr lvl="0" algn="l" defTabSz="1066800">
            <a:lnSpc>
              <a:spcPct val="90000"/>
            </a:lnSpc>
            <a:spcBef>
              <a:spcPct val="0"/>
            </a:spcBef>
            <a:spcAft>
              <a:spcPct val="35000"/>
            </a:spcAft>
          </a:pPr>
          <a:r>
            <a:rPr lang="en-US" sz="2400" kern="1200" dirty="0" smtClean="0"/>
            <a:t>Initial Setup, Asset Store</a:t>
          </a:r>
          <a:endParaRPr lang="en-US" sz="2400" kern="1200" dirty="0"/>
        </a:p>
      </dsp:txBody>
      <dsp:txXfrm>
        <a:off x="686984" y="494945"/>
        <a:ext cx="7217869" cy="989891"/>
      </dsp:txXfrm>
    </dsp:sp>
    <dsp:sp modelId="{62AF6F62-0EC8-4091-A054-8417D73400FD}">
      <dsp:nvSpPr>
        <dsp:cNvPr id="0" name=""/>
        <dsp:cNvSpPr/>
      </dsp:nvSpPr>
      <dsp:spPr>
        <a:xfrm>
          <a:off x="68302" y="371209"/>
          <a:ext cx="1237364" cy="1237364"/>
        </a:xfrm>
        <a:prstGeom prst="ellipse">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4D9450E-B429-4F4B-8D51-12EDAE993C6E}">
      <dsp:nvSpPr>
        <dsp:cNvPr id="0" name=""/>
        <dsp:cNvSpPr/>
      </dsp:nvSpPr>
      <dsp:spPr>
        <a:xfrm>
          <a:off x="1046810" y="1520265"/>
          <a:ext cx="6858044" cy="1908926"/>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5726" tIns="50800" rIns="50800" bIns="50800" numCol="1" spcCol="1270" anchor="ctr" anchorCtr="0">
          <a:noAutofit/>
        </a:bodyPr>
        <a:lstStyle/>
        <a:p>
          <a:pPr lvl="0" algn="l" defTabSz="889000">
            <a:lnSpc>
              <a:spcPct val="90000"/>
            </a:lnSpc>
            <a:spcBef>
              <a:spcPct val="0"/>
            </a:spcBef>
            <a:spcAft>
              <a:spcPct val="35000"/>
            </a:spcAft>
          </a:pPr>
          <a:r>
            <a:rPr lang="en-US" sz="2000" kern="1200" dirty="0" smtClean="0"/>
            <a:t>&gt; First-Person Controls</a:t>
          </a:r>
        </a:p>
        <a:p>
          <a:pPr lvl="0" algn="l" defTabSz="889000">
            <a:lnSpc>
              <a:spcPct val="90000"/>
            </a:lnSpc>
            <a:spcBef>
              <a:spcPct val="0"/>
            </a:spcBef>
            <a:spcAft>
              <a:spcPct val="35000"/>
            </a:spcAft>
          </a:pPr>
          <a:r>
            <a:rPr lang="en-US" sz="2000" kern="1200" dirty="0" smtClean="0"/>
            <a:t>&gt; Terrain, Trees, Colliders</a:t>
          </a:r>
        </a:p>
        <a:p>
          <a:pPr lvl="0" algn="l" defTabSz="889000">
            <a:lnSpc>
              <a:spcPct val="90000"/>
            </a:lnSpc>
            <a:spcBef>
              <a:spcPct val="0"/>
            </a:spcBef>
            <a:spcAft>
              <a:spcPct val="35000"/>
            </a:spcAft>
          </a:pPr>
          <a:r>
            <a:rPr lang="en-US" sz="2000" kern="1200" dirty="0" smtClean="0"/>
            <a:t>&gt; Textures, Grass &amp; Rocks, Water</a:t>
          </a:r>
        </a:p>
      </dsp:txBody>
      <dsp:txXfrm>
        <a:off x="1046810" y="1520265"/>
        <a:ext cx="6858044" cy="1908926"/>
      </dsp:txXfrm>
    </dsp:sp>
    <dsp:sp modelId="{C95EA77B-C461-4AE5-ACC6-E2281CC000F5}">
      <dsp:nvSpPr>
        <dsp:cNvPr id="0" name=""/>
        <dsp:cNvSpPr/>
      </dsp:nvSpPr>
      <dsp:spPr>
        <a:xfrm>
          <a:off x="428128" y="1856046"/>
          <a:ext cx="1237364" cy="1237364"/>
        </a:xfrm>
        <a:prstGeom prst="ellipse">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B747725-816F-497E-AD1A-3B239F472931}">
      <dsp:nvSpPr>
        <dsp:cNvPr id="0" name=""/>
        <dsp:cNvSpPr/>
      </dsp:nvSpPr>
      <dsp:spPr>
        <a:xfrm>
          <a:off x="686984" y="3464619"/>
          <a:ext cx="7217869" cy="989891"/>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5726" tIns="60960" rIns="60960" bIns="60960" numCol="1" spcCol="1270" anchor="ctr" anchorCtr="0">
          <a:noAutofit/>
        </a:bodyPr>
        <a:lstStyle/>
        <a:p>
          <a:pPr lvl="0" algn="l" defTabSz="1066800">
            <a:lnSpc>
              <a:spcPct val="90000"/>
            </a:lnSpc>
            <a:spcBef>
              <a:spcPct val="0"/>
            </a:spcBef>
            <a:spcAft>
              <a:spcPct val="35000"/>
            </a:spcAft>
          </a:pPr>
          <a:r>
            <a:rPr lang="en-US" sz="2400" kern="1200" dirty="0" smtClean="0"/>
            <a:t>Wrap-Up</a:t>
          </a:r>
          <a:endParaRPr lang="en-US" sz="2400" kern="1200" dirty="0"/>
        </a:p>
      </dsp:txBody>
      <dsp:txXfrm>
        <a:off x="686984" y="3464619"/>
        <a:ext cx="7217869" cy="989891"/>
      </dsp:txXfrm>
    </dsp:sp>
    <dsp:sp modelId="{C3CB0320-12E1-4B2A-B8B7-A5C11D3F23D7}">
      <dsp:nvSpPr>
        <dsp:cNvPr id="0" name=""/>
        <dsp:cNvSpPr/>
      </dsp:nvSpPr>
      <dsp:spPr>
        <a:xfrm>
          <a:off x="68302" y="3340883"/>
          <a:ext cx="1237364" cy="1237364"/>
        </a:xfrm>
        <a:prstGeom prst="ellipse">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E219B1A-AE41-483B-A766-69B9363DDA6A}" type="datetimeFigureOut">
              <a:rPr lang="en-US" smtClean="0">
                <a:latin typeface="Segoe UI" pitchFamily="34" charset="0"/>
              </a:rPr>
              <a:t>8/20/2015</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a:t>
            </a:r>
            <a:r>
              <a:rPr lang="en-US" sz="4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part </a:t>
            </a:r>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of Microsoft, and Microsoft cannot guarantee the accuracy of any information provided after the date of this presentation.  MICROSOFT MAKES NO WARRANTIES, EXPRESS, IMPLIED OR STATUTORY, AS TO THE INFORMATION IN THIS PRESENTATION</a:t>
            </a:r>
            <a:r>
              <a:rPr lang="en-US" sz="4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D51B1278-D92B-4AF3-A9C1-71DD298190CE}" type="datetimeFigureOut">
              <a:rPr lang="en-US" smtClean="0"/>
              <a:pPr/>
              <a:t>8/20/2015</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facebook.com/groups/XboxOneIndieDevs" TargetMode="External"/><Relationship Id="rId7" Type="http://schemas.openxmlformats.org/officeDocument/2006/relationships/hyperlink" Target="https://www.facebook.com/groups/construct2devs" TargetMode="External"/><Relationship Id="rId2" Type="http://schemas.openxmlformats.org/officeDocument/2006/relationships/slide" Target="../slides/slide84.xml"/><Relationship Id="rId1" Type="http://schemas.openxmlformats.org/officeDocument/2006/relationships/notesMaster" Target="../notesMasters/notesMaster1.xml"/><Relationship Id="rId6" Type="http://schemas.openxmlformats.org/officeDocument/2006/relationships/hyperlink" Target="http://wakeupandcode.com/unity" TargetMode="External"/><Relationship Id="rId5" Type="http://schemas.openxmlformats.org/officeDocument/2006/relationships/hyperlink" Target="http://facebook.com/groups/UnityIndieDevs" TargetMode="External"/><Relationship Id="rId4" Type="http://schemas.openxmlformats.org/officeDocument/2006/relationships/hyperlink" Target="http://wakeupandcode.com/xb1"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Tx/>
              <a:buNone/>
              <a:tabLst/>
              <a:defRPr/>
            </a:pPr>
            <a:r>
              <a:rPr lang="en-US" dirty="0" smtClean="0"/>
              <a:t>Title Page: </a:t>
            </a:r>
            <a:r>
              <a:rPr lang="en-US" sz="900" b="1" dirty="0" smtClean="0"/>
              <a:t>Game Development with Unity 5 and C#</a:t>
            </a:r>
            <a:br>
              <a:rPr lang="en-US" sz="900" b="1" dirty="0" smtClean="0"/>
            </a:br>
            <a:r>
              <a:rPr lang="en-US" sz="900" dirty="0" smtClean="0"/>
              <a:t>Windows </a:t>
            </a:r>
            <a:r>
              <a:rPr lang="en-US" sz="900" dirty="0" smtClean="0">
                <a:sym typeface="Wingdings" panose="05000000000000000000" pitchFamily="2" charset="2"/>
              </a:rPr>
              <a:t></a:t>
            </a:r>
            <a:r>
              <a:rPr lang="en-US" sz="900" dirty="0" smtClean="0"/>
              <a:t> Web </a:t>
            </a:r>
            <a:r>
              <a:rPr lang="en-US" sz="900" dirty="0" smtClean="0">
                <a:sym typeface="Wingdings" panose="05000000000000000000" pitchFamily="2" charset="2"/>
              </a:rPr>
              <a:t></a:t>
            </a:r>
            <a:r>
              <a:rPr lang="en-US" sz="900" dirty="0" smtClean="0"/>
              <a:t> Xbox  </a:t>
            </a:r>
            <a:r>
              <a:rPr lang="en-US" sz="900" dirty="0" smtClean="0">
                <a:sym typeface="Wingdings" panose="05000000000000000000" pitchFamily="2" charset="2"/>
              </a:rPr>
              <a:t></a:t>
            </a:r>
            <a:r>
              <a:rPr lang="en-US" sz="900" dirty="0" smtClean="0"/>
              <a:t> Mobile </a:t>
            </a:r>
            <a:r>
              <a:rPr lang="en-US" sz="900" dirty="0" smtClean="0">
                <a:sym typeface="Wingdings" panose="05000000000000000000" pitchFamily="2" charset="2"/>
              </a:rPr>
              <a:t></a:t>
            </a:r>
            <a:r>
              <a:rPr lang="en-US" sz="900" dirty="0" smtClean="0"/>
              <a:t> … and more!</a:t>
            </a:r>
          </a:p>
          <a:p>
            <a:endParaRPr lang="en-US" dirty="0" smtClean="0"/>
          </a:p>
          <a:p>
            <a:r>
              <a:rPr lang="en-US" dirty="0" smtClean="0"/>
              <a:t>By Shahed Chowdhuri</a:t>
            </a:r>
          </a:p>
          <a:p>
            <a:r>
              <a:rPr lang="en-US" dirty="0" smtClean="0"/>
              <a:t>Technical Evangelist</a:t>
            </a:r>
          </a:p>
          <a:p>
            <a:endParaRPr lang="en-US" dirty="0" smtClean="0"/>
          </a:p>
          <a:p>
            <a:pPr marL="0" marR="0" indent="0" algn="l" defTabSz="932742" rtl="0" eaLnBrk="1" fontAlgn="auto" latinLnBrk="0" hangingPunct="1">
              <a:lnSpc>
                <a:spcPct val="90000"/>
              </a:lnSpc>
              <a:spcBef>
                <a:spcPts val="0"/>
              </a:spcBef>
              <a:spcAft>
                <a:spcPts val="340"/>
              </a:spcAft>
              <a:buClrTx/>
              <a:buSzTx/>
              <a:buFontTx/>
              <a:buNone/>
              <a:tabLst/>
              <a:defRPr/>
            </a:pPr>
            <a:r>
              <a:rPr lang="en-US" dirty="0" smtClean="0"/>
              <a:t>Blog: </a:t>
            </a:r>
            <a:r>
              <a:rPr lang="en-US" sz="900" dirty="0" smtClean="0"/>
              <a:t>WakeUpAndCode.com</a:t>
            </a:r>
          </a:p>
          <a:p>
            <a:pPr marL="0" marR="0" indent="0" algn="l" defTabSz="932742" rtl="0" eaLnBrk="1" fontAlgn="auto" latinLnBrk="0" hangingPunct="1">
              <a:lnSpc>
                <a:spcPct val="90000"/>
              </a:lnSpc>
              <a:spcBef>
                <a:spcPts val="0"/>
              </a:spcBef>
              <a:spcAft>
                <a:spcPts val="340"/>
              </a:spcAft>
              <a:buClrTx/>
              <a:buSzTx/>
              <a:buFontTx/>
              <a:buNone/>
              <a:tabLst/>
              <a:defRPr/>
            </a:pPr>
            <a:r>
              <a:rPr lang="en-US" dirty="0" smtClean="0"/>
              <a:t>Twitter: </a:t>
            </a:r>
            <a:r>
              <a:rPr lang="en-US" sz="900" dirty="0" smtClean="0"/>
              <a:t>@shahedC</a:t>
            </a:r>
          </a:p>
          <a:p>
            <a:endParaRPr lang="en-US" dirty="0" smtClean="0"/>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400FC27B-EF30-4BEC-8634-1F2CC4616093}" type="datetime1">
              <a:rPr lang="en-US" smtClean="0"/>
              <a:t>8/20/2015</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a:t>
            </a:fld>
            <a:endParaRPr lang="en-US" dirty="0"/>
          </a:p>
        </p:txBody>
      </p:sp>
    </p:spTree>
    <p:extLst>
      <p:ext uri="{BB962C8B-B14F-4D97-AF65-F5344CB8AC3E}">
        <p14:creationId xmlns:p14="http://schemas.microsoft.com/office/powerpoint/2010/main" val="4243425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Agenda</a:t>
            </a:r>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2</a:t>
            </a:fld>
            <a:endParaRPr lang="en-US"/>
          </a:p>
        </p:txBody>
      </p:sp>
    </p:spTree>
    <p:extLst>
      <p:ext uri="{BB962C8B-B14F-4D97-AF65-F5344CB8AC3E}">
        <p14:creationId xmlns:p14="http://schemas.microsoft.com/office/powerpoint/2010/main" val="632042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E183C35-8A95-4186-A0AB-D56C6F758DB7}" type="datetime1">
              <a:rPr lang="en-US" smtClean="0"/>
              <a:t>8/20/2015</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a:t>
            </a:fld>
            <a:endParaRPr lang="en-US" dirty="0"/>
          </a:p>
        </p:txBody>
      </p:sp>
    </p:spTree>
    <p:extLst>
      <p:ext uri="{BB962C8B-B14F-4D97-AF65-F5344CB8AC3E}">
        <p14:creationId xmlns:p14="http://schemas.microsoft.com/office/powerpoint/2010/main" val="1512054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Agenda</a:t>
            </a:r>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15</a:t>
            </a:fld>
            <a:endParaRPr lang="en-US"/>
          </a:p>
        </p:txBody>
      </p:sp>
    </p:spTree>
    <p:extLst>
      <p:ext uri="{BB962C8B-B14F-4D97-AF65-F5344CB8AC3E}">
        <p14:creationId xmlns:p14="http://schemas.microsoft.com/office/powerpoint/2010/main" val="20571073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Agenda</a:t>
            </a:r>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77</a:t>
            </a:fld>
            <a:endParaRPr lang="en-US"/>
          </a:p>
        </p:txBody>
      </p:sp>
    </p:spTree>
    <p:extLst>
      <p:ext uri="{BB962C8B-B14F-4D97-AF65-F5344CB8AC3E}">
        <p14:creationId xmlns:p14="http://schemas.microsoft.com/office/powerpoint/2010/main" val="1132463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more info:</a:t>
            </a:r>
          </a:p>
          <a:p>
            <a:r>
              <a:rPr lang="en-US" dirty="0" smtClean="0"/>
              <a:t>Xbox One Indie </a:t>
            </a:r>
            <a:r>
              <a:rPr lang="en-US" dirty="0" err="1" smtClean="0"/>
              <a:t>Devs</a:t>
            </a:r>
            <a:r>
              <a:rPr lang="en-US" dirty="0" smtClean="0"/>
              <a:t>:</a:t>
            </a:r>
          </a:p>
          <a:p>
            <a:pPr lvl="1"/>
            <a:r>
              <a:rPr lang="en-US" dirty="0" smtClean="0">
                <a:hlinkClick r:id="rId3"/>
              </a:rPr>
              <a:t>http://facebook.com/groups/XboxOneIndieDevs</a:t>
            </a:r>
            <a:endParaRPr lang="en-US" dirty="0" smtClean="0"/>
          </a:p>
          <a:p>
            <a:pPr lvl="1"/>
            <a:r>
              <a:rPr lang="en-US" dirty="0" smtClean="0">
                <a:hlinkClick r:id="rId4"/>
              </a:rPr>
              <a:t>http://WakeUpAndCode.com/xb1</a:t>
            </a:r>
            <a:endParaRPr lang="en-US" dirty="0" smtClean="0"/>
          </a:p>
          <a:p>
            <a:pPr marL="342900" lvl="1" indent="0">
              <a:buNone/>
            </a:pPr>
            <a:endParaRPr lang="en-US" dirty="0" smtClean="0"/>
          </a:p>
          <a:p>
            <a:r>
              <a:rPr lang="en-US" dirty="0" smtClean="0"/>
              <a:t>Unity Indie </a:t>
            </a:r>
            <a:r>
              <a:rPr lang="en-US" dirty="0" err="1" smtClean="0"/>
              <a:t>Devs</a:t>
            </a:r>
            <a:r>
              <a:rPr lang="en-US" dirty="0" smtClean="0"/>
              <a:t>:</a:t>
            </a:r>
          </a:p>
          <a:p>
            <a:pPr lvl="1"/>
            <a:r>
              <a:rPr lang="en-US" dirty="0" smtClean="0">
                <a:hlinkClick r:id="rId5"/>
              </a:rPr>
              <a:t>http://facebook.com/groups/UnityIndieDevs</a:t>
            </a:r>
            <a:r>
              <a:rPr lang="en-US" dirty="0" smtClean="0"/>
              <a:t> </a:t>
            </a:r>
          </a:p>
          <a:p>
            <a:pPr lvl="1"/>
            <a:r>
              <a:rPr lang="en-US" dirty="0" smtClean="0">
                <a:hlinkClick r:id="rId6"/>
              </a:rPr>
              <a:t>http://WakeUpAndCode.com/unity</a:t>
            </a:r>
            <a:r>
              <a:rPr lang="en-US" dirty="0" smtClean="0"/>
              <a:t> </a:t>
            </a:r>
          </a:p>
          <a:p>
            <a:endParaRPr lang="en-US" dirty="0" smtClean="0"/>
          </a:p>
          <a:p>
            <a:r>
              <a:rPr lang="en-US" dirty="0" smtClean="0"/>
              <a:t>Construct2 </a:t>
            </a:r>
            <a:r>
              <a:rPr lang="en-US" dirty="0" err="1" smtClean="0"/>
              <a:t>Devs</a:t>
            </a:r>
            <a:r>
              <a:rPr lang="en-US" dirty="0" smtClean="0"/>
              <a:t>:</a:t>
            </a:r>
          </a:p>
          <a:p>
            <a:pPr lvl="1"/>
            <a:r>
              <a:rPr lang="en-US" dirty="0" smtClean="0">
                <a:hlinkClick r:id="rId7"/>
              </a:rPr>
              <a:t>https://www.facebook.com/groups/construct2devs</a:t>
            </a:r>
            <a:r>
              <a:rPr lang="en-US" dirty="0" smtClean="0"/>
              <a:t>  </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84</a:t>
            </a:fld>
            <a:endParaRPr lang="en-US"/>
          </a:p>
        </p:txBody>
      </p:sp>
    </p:spTree>
    <p:extLst>
      <p:ext uri="{BB962C8B-B14F-4D97-AF65-F5344CB8AC3E}">
        <p14:creationId xmlns:p14="http://schemas.microsoft.com/office/powerpoint/2010/main" val="40210831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Contact</a:t>
            </a:r>
          </a:p>
          <a:p>
            <a:endParaRPr lang="en-US" dirty="0" smtClean="0"/>
          </a:p>
          <a:p>
            <a:r>
              <a:rPr lang="en-US" dirty="0" smtClean="0"/>
              <a:t>Microsoft email:</a:t>
            </a:r>
            <a:r>
              <a:rPr lang="en-US" baseline="0" dirty="0" smtClean="0"/>
              <a:t> shchowd@microsoft.com</a:t>
            </a:r>
          </a:p>
          <a:p>
            <a:r>
              <a:rPr lang="en-US" baseline="0" dirty="0" smtClean="0"/>
              <a:t>Personal Twitter: @shahedC</a:t>
            </a:r>
            <a:endParaRPr lang="en-US" dirty="0" smtClean="0"/>
          </a:p>
          <a:p>
            <a:endParaRPr lang="en-US" dirty="0" smtClean="0"/>
          </a:p>
          <a:p>
            <a:r>
              <a:rPr lang="en-US" dirty="0" smtClean="0"/>
              <a:t>Dev Blog: WakeUpAndCode.com </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solidFill>
                  <a:prstClr val="black"/>
                </a:solidFill>
              </a:rPr>
              <a:pPr/>
              <a:t>85</a:t>
            </a:fld>
            <a:endParaRPr lang="en-US">
              <a:solidFill>
                <a:prstClr val="black"/>
              </a:solidFill>
            </a:endParaRPr>
          </a:p>
        </p:txBody>
      </p:sp>
    </p:spTree>
    <p:extLst>
      <p:ext uri="{BB962C8B-B14F-4D97-AF65-F5344CB8AC3E}">
        <p14:creationId xmlns:p14="http://schemas.microsoft.com/office/powerpoint/2010/main" val="37493868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Agenda</a:t>
            </a:r>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86</a:t>
            </a:fld>
            <a:endParaRPr lang="en-US"/>
          </a:p>
        </p:txBody>
      </p:sp>
    </p:spTree>
    <p:extLst>
      <p:ext uri="{BB962C8B-B14F-4D97-AF65-F5344CB8AC3E}">
        <p14:creationId xmlns:p14="http://schemas.microsoft.com/office/powerpoint/2010/main" val="15862908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10058336" cy="1837298"/>
          </a:xfrm>
          <a:noFill/>
        </p:spPr>
        <p:txBody>
          <a:bodyPr lIns="146304" tIns="91440" rIns="146304" bIns="91440" anchor="t" anchorCtr="0"/>
          <a:lstStyle>
            <a:lvl1pPr>
              <a:defRPr sz="6000" spc="-100" baseline="0">
                <a:gradFill>
                  <a:gsLst>
                    <a:gs pos="3333">
                      <a:schemeClr val="tx2"/>
                    </a:gs>
                    <a:gs pos="39000">
                      <a:schemeClr val="tx2"/>
                    </a:gs>
                  </a:gsLst>
                  <a:lin ang="5400000" scaled="0"/>
                </a:gradFill>
              </a:defRPr>
            </a:lvl1pPr>
          </a:lstStyle>
          <a:p>
            <a:r>
              <a:rPr lang="en-US" dirty="0" smtClean="0"/>
              <a:t>Presentation title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8836" y="480502"/>
            <a:ext cx="2557752" cy="547906"/>
          </a:xfrm>
          <a:prstGeom prst="rect">
            <a:avLst/>
          </a:prstGeom>
        </p:spPr>
      </p:pic>
    </p:spTree>
    <p:extLst>
      <p:ext uri="{BB962C8B-B14F-4D97-AF65-F5344CB8AC3E}">
        <p14:creationId xmlns:p14="http://schemas.microsoft.com/office/powerpoint/2010/main" val="28860535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6 for internal audiences">
    <p:spTree>
      <p:nvGrpSpPr>
        <p:cNvPr id="1" name=""/>
        <p:cNvGrpSpPr/>
        <p:nvPr/>
      </p:nvGrpSpPr>
      <p:grpSpPr>
        <a:xfrm>
          <a:off x="0" y="0"/>
          <a:ext cx="0" cy="0"/>
          <a:chOff x="0" y="0"/>
          <a:chExt cx="0" cy="0"/>
        </a:xfrm>
      </p:grpSpPr>
      <p:pic>
        <p:nvPicPr>
          <p:cNvPr id="8" name="Picture 4" descr="D:\Online_ART\Recent Additions\_FY12 Microsoft Brand Photography_NA_only_no-exp\144 ppi RGB jpg\MSC12_Chris_002.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l="114" t="1" b="-114"/>
          <a:stretch/>
        </p:blipFill>
        <p:spPr bwMode="auto">
          <a:xfrm flipH="1">
            <a:off x="-1" y="1"/>
            <a:ext cx="12436476" cy="6994524"/>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userDrawn="1"/>
        </p:nvSpPr>
        <p:spPr bwMode="gray">
          <a:xfrm>
            <a:off x="274638" y="2125663"/>
            <a:ext cx="7315200" cy="3657600"/>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2" descr="D:\Documents\Projects\2012 Projects\_Template-Templates\MS Visual ID\Artwork\MSFT_cornerstone_tiles\CornerStoneTile-Blank\screen\CS_Tile_Purp526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74638" y="295275"/>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hasCustomPrompt="1"/>
          </p:nvPr>
        </p:nvSpPr>
        <p:spPr bwMode="ltGray">
          <a:xfrm>
            <a:off x="273050" y="2123925"/>
            <a:ext cx="7316788" cy="1830538"/>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p:nvPr>
        </p:nvSpPr>
        <p:spPr bwMode="ltGray">
          <a:xfrm>
            <a:off x="273050" y="3957638"/>
            <a:ext cx="7316788" cy="1825625"/>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Click to edit Master text</a:t>
            </a:r>
            <a:endParaRPr lang="en-US" dirty="0"/>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10425211" y="479775"/>
            <a:ext cx="1552931" cy="332660"/>
          </a:xfrm>
          <a:prstGeom prst="rect">
            <a:avLst/>
          </a:prstGeom>
        </p:spPr>
      </p:pic>
    </p:spTree>
    <p:extLst>
      <p:ext uri="{BB962C8B-B14F-4D97-AF65-F5344CB8AC3E}">
        <p14:creationId xmlns:p14="http://schemas.microsoft.com/office/powerpoint/2010/main" val="38262705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7">
    <p:spTree>
      <p:nvGrpSpPr>
        <p:cNvPr id="1" name=""/>
        <p:cNvGrpSpPr/>
        <p:nvPr/>
      </p:nvGrpSpPr>
      <p:grpSpPr>
        <a:xfrm>
          <a:off x="0" y="0"/>
          <a:ext cx="0" cy="0"/>
          <a:chOff x="0" y="0"/>
          <a:chExt cx="0" cy="0"/>
        </a:xfrm>
      </p:grpSpPr>
      <p:pic>
        <p:nvPicPr>
          <p:cNvPr id="4098" name="Picture 2"/>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a:off x="317" y="1"/>
            <a:ext cx="12435840" cy="699265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7" name="Rectangle 16"/>
          <p:cNvSpPr/>
          <p:nvPr userDrawn="1"/>
        </p:nvSpPr>
        <p:spPr bwMode="gray">
          <a:xfrm>
            <a:off x="274638" y="2125663"/>
            <a:ext cx="5486400" cy="4572000"/>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3925"/>
            <a:ext cx="5487988" cy="2744938"/>
          </a:xfrm>
          <a:noFill/>
        </p:spPr>
        <p:txBody>
          <a:bodyPr lIns="146304" tIns="91440" rIns="146304" bIns="91440" anchor="t" anchorCtr="0"/>
          <a:lstStyle>
            <a:lvl1pPr>
              <a:defRPr sz="54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3050" y="4868863"/>
            <a:ext cx="5487988" cy="1828800"/>
          </a:xfrm>
          <a:noFill/>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58332" y="480503"/>
            <a:ext cx="1552931" cy="332660"/>
          </a:xfrm>
          <a:prstGeom prst="rect">
            <a:avLst/>
          </a:prstGeom>
        </p:spPr>
      </p:pic>
    </p:spTree>
    <p:extLst>
      <p:ext uri="{BB962C8B-B14F-4D97-AF65-F5344CB8AC3E}">
        <p14:creationId xmlns:p14="http://schemas.microsoft.com/office/powerpoint/2010/main" val="1929004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7 for internal audiences">
    <p:spTree>
      <p:nvGrpSpPr>
        <p:cNvPr id="1" name=""/>
        <p:cNvGrpSpPr/>
        <p:nvPr/>
      </p:nvGrpSpPr>
      <p:grpSpPr>
        <a:xfrm>
          <a:off x="0" y="0"/>
          <a:ext cx="0" cy="0"/>
          <a:chOff x="0" y="0"/>
          <a:chExt cx="0" cy="0"/>
        </a:xfrm>
      </p:grpSpPr>
      <p:pic>
        <p:nvPicPr>
          <p:cNvPr id="4098" name="Picture 2"/>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a:off x="317" y="1"/>
            <a:ext cx="12435840" cy="699265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9" name="Rectangle 18"/>
          <p:cNvSpPr/>
          <p:nvPr userDrawn="1"/>
        </p:nvSpPr>
        <p:spPr bwMode="gray">
          <a:xfrm>
            <a:off x="274638" y="2125663"/>
            <a:ext cx="5486400" cy="4572000"/>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0" name="Picture 2" descr="D:\Documents\Projects\2012 Projects\_Template-Templates\MS Visual ID\Artwork\MSFT_cornerstone_tiles\CornerStoneTile-Blank\screen\CS_Tile_Lime382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74638" y="296863"/>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hasCustomPrompt="1"/>
          </p:nvPr>
        </p:nvSpPr>
        <p:spPr bwMode="ltGray">
          <a:xfrm>
            <a:off x="273050" y="2123925"/>
            <a:ext cx="5487988" cy="2744938"/>
          </a:xfrm>
          <a:noFill/>
        </p:spPr>
        <p:txBody>
          <a:bodyPr lIns="146304" tIns="91440" rIns="146304" bIns="91440" anchor="t" anchorCtr="0"/>
          <a:lstStyle>
            <a:lvl1pPr>
              <a:defRPr sz="54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3050" y="4868863"/>
            <a:ext cx="5487988" cy="1828800"/>
          </a:xfrm>
          <a:noFill/>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10425183" y="6182089"/>
            <a:ext cx="1552931" cy="332660"/>
          </a:xfrm>
          <a:prstGeom prst="rect">
            <a:avLst/>
          </a:prstGeom>
        </p:spPr>
      </p:pic>
    </p:spTree>
    <p:extLst>
      <p:ext uri="{BB962C8B-B14F-4D97-AF65-F5344CB8AC3E}">
        <p14:creationId xmlns:p14="http://schemas.microsoft.com/office/powerpoint/2010/main" val="12087647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8">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flipH="1">
            <a:off x="889" y="3"/>
            <a:ext cx="12434704" cy="6994521"/>
          </a:xfrm>
          <a:prstGeom prst="rect">
            <a:avLst/>
          </a:prstGeom>
        </p:spPr>
      </p:pic>
      <p:sp>
        <p:nvSpPr>
          <p:cNvPr id="18" name="Rectangle 17"/>
          <p:cNvSpPr/>
          <p:nvPr userDrawn="1"/>
        </p:nvSpPr>
        <p:spPr bwMode="gray">
          <a:xfrm>
            <a:off x="274638" y="2125663"/>
            <a:ext cx="7315200" cy="2743200"/>
          </a:xfrm>
          <a:prstGeom prst="rect">
            <a:avLst/>
          </a:prstGeom>
          <a:solidFill>
            <a:schemeClr val="accent1">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5662"/>
            <a:ext cx="7316788" cy="2743200"/>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8" y="4868862"/>
            <a:ext cx="5487988" cy="1828800"/>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58332" y="480503"/>
            <a:ext cx="1552931" cy="332660"/>
          </a:xfrm>
          <a:prstGeom prst="rect">
            <a:avLst/>
          </a:prstGeom>
        </p:spPr>
      </p:pic>
    </p:spTree>
    <p:extLst>
      <p:ext uri="{BB962C8B-B14F-4D97-AF65-F5344CB8AC3E}">
        <p14:creationId xmlns:p14="http://schemas.microsoft.com/office/powerpoint/2010/main" val="23591074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8 for internal audiences">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flipH="1">
            <a:off x="889" y="3"/>
            <a:ext cx="12434704" cy="6994521"/>
          </a:xfrm>
          <a:prstGeom prst="rect">
            <a:avLst/>
          </a:prstGeom>
        </p:spPr>
      </p:pic>
      <p:sp>
        <p:nvSpPr>
          <p:cNvPr id="19" name="Rectangle 18"/>
          <p:cNvSpPr/>
          <p:nvPr userDrawn="1"/>
        </p:nvSpPr>
        <p:spPr bwMode="gray">
          <a:xfrm>
            <a:off x="274638" y="2125663"/>
            <a:ext cx="7315200" cy="2743200"/>
          </a:xfrm>
          <a:prstGeom prst="rect">
            <a:avLst/>
          </a:prstGeom>
          <a:solidFill>
            <a:schemeClr val="accent1">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2050" name="Picture 2" descr="D:\Documents\Projects\2012 Projects\_Template-Templates\MS Visual ID\Artwork\MSFT_cornerstone_tiles\CornerStoneTile-Blank\screen\CS_Tile_Red185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74638" y="296862"/>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hasCustomPrompt="1"/>
          </p:nvPr>
        </p:nvSpPr>
        <p:spPr bwMode="ltGray">
          <a:xfrm>
            <a:off x="273050" y="2125662"/>
            <a:ext cx="7316788" cy="2743199"/>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8" y="4864608"/>
            <a:ext cx="5487988" cy="1828800"/>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10425208" y="480503"/>
            <a:ext cx="1552931" cy="332660"/>
          </a:xfrm>
          <a:prstGeom prst="rect">
            <a:avLst/>
          </a:prstGeom>
        </p:spPr>
      </p:pic>
    </p:spTree>
    <p:extLst>
      <p:ext uri="{BB962C8B-B14F-4D97-AF65-F5344CB8AC3E}">
        <p14:creationId xmlns:p14="http://schemas.microsoft.com/office/powerpoint/2010/main" val="9488880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9 ">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2405" y="7938"/>
            <a:ext cx="12431664" cy="6978649"/>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userDrawn="1"/>
        </p:nvSpPr>
        <p:spPr bwMode="gray">
          <a:xfrm>
            <a:off x="274702" y="2125677"/>
            <a:ext cx="7315200" cy="457198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4638" y="2125663"/>
            <a:ext cx="7315200" cy="2743200"/>
          </a:xfrm>
          <a:noFill/>
        </p:spPr>
        <p:txBody>
          <a:bodyPr lIns="146304" tIns="91440" rIns="146304" bIns="91440" anchor="t" anchorCtr="0"/>
          <a:lstStyle>
            <a:lvl1pPr>
              <a:defRPr sz="6600" spc="-100" baseline="0">
                <a:gradFill>
                  <a:gsLst>
                    <a:gs pos="0">
                      <a:srgbClr val="FFFFFF"/>
                    </a:gs>
                    <a:gs pos="100000">
                      <a:srgbClr val="FFFFFF"/>
                    </a:gs>
                  </a:gsLst>
                  <a:lin ang="5400000" scaled="0"/>
                </a:gradFill>
              </a:defRPr>
            </a:lvl1pPr>
          </a:lstStyle>
          <a:p>
            <a:r>
              <a:rPr lang="en-US" dirty="0" smtClean="0"/>
              <a:t>Presentation title</a:t>
            </a:r>
            <a:endParaRPr lang="en-US" dirty="0"/>
          </a:p>
        </p:txBody>
      </p:sp>
      <p:sp>
        <p:nvSpPr>
          <p:cNvPr id="7" name="Text Placeholder 4"/>
          <p:cNvSpPr>
            <a:spLocks noGrp="1"/>
          </p:cNvSpPr>
          <p:nvPr>
            <p:ph type="body" sz="quarter" idx="12" hasCustomPrompt="1"/>
          </p:nvPr>
        </p:nvSpPr>
        <p:spPr bwMode="ltGray">
          <a:xfrm>
            <a:off x="274639" y="4867275"/>
            <a:ext cx="7315200" cy="1830388"/>
          </a:xfrm>
          <a:noFill/>
        </p:spPr>
        <p:txBody>
          <a:bodyPr lIns="146304" tIns="109728" rIns="146304" bIns="109728">
            <a:noAutofit/>
          </a:bodyPr>
          <a:lstStyle>
            <a:lvl1pPr marL="0" indent="0">
              <a:spcBef>
                <a:spcPts val="0"/>
              </a:spcBef>
              <a:buNone/>
              <a:defRPr sz="3200" spc="0" baseline="0">
                <a:gradFill>
                  <a:gsLst>
                    <a:gs pos="1250">
                      <a:srgbClr val="FFFFFF"/>
                    </a:gs>
                    <a:gs pos="99000">
                      <a:srgbClr val="FFFFFF"/>
                    </a:gs>
                  </a:gsLst>
                  <a:lin ang="5400000" scaled="0"/>
                </a:gradFill>
                <a:latin typeface="+mj-lt"/>
              </a:defRPr>
            </a:lvl1pPr>
          </a:lstStyle>
          <a:p>
            <a:pPr lvl="0"/>
            <a:r>
              <a:rPr lang="en-US" dirty="0" smtClean="0"/>
              <a:t>Speaker Name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58332" y="480503"/>
            <a:ext cx="1552931" cy="332660"/>
          </a:xfrm>
          <a:prstGeom prst="rect">
            <a:avLst/>
          </a:prstGeom>
        </p:spPr>
      </p:pic>
    </p:spTree>
    <p:extLst>
      <p:ext uri="{BB962C8B-B14F-4D97-AF65-F5344CB8AC3E}">
        <p14:creationId xmlns:p14="http://schemas.microsoft.com/office/powerpoint/2010/main" val="29304508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9 for internal audiences">
    <p:spTree>
      <p:nvGrpSpPr>
        <p:cNvPr id="1" name=""/>
        <p:cNvGrpSpPr/>
        <p:nvPr/>
      </p:nvGrpSpPr>
      <p:grpSpPr>
        <a:xfrm>
          <a:off x="0" y="0"/>
          <a:ext cx="0" cy="0"/>
          <a:chOff x="0" y="0"/>
          <a:chExt cx="0" cy="0"/>
        </a:xfrm>
      </p:grpSpPr>
      <p:pic>
        <p:nvPicPr>
          <p:cNvPr id="11"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2405" y="7938"/>
            <a:ext cx="12431664" cy="697865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userDrawn="1"/>
        </p:nvSpPr>
        <p:spPr bwMode="gray">
          <a:xfrm>
            <a:off x="274702" y="1211287"/>
            <a:ext cx="7315200" cy="365757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4638" y="1210470"/>
            <a:ext cx="7315200" cy="1829594"/>
          </a:xfrm>
          <a:noFill/>
        </p:spPr>
        <p:txBody>
          <a:bodyPr lIns="146304" tIns="91440" rIns="146304" bIns="91440" anchor="t" anchorCtr="0"/>
          <a:lstStyle>
            <a:lvl1pPr>
              <a:defRPr sz="6000" spc="-100" baseline="0">
                <a:gradFill>
                  <a:gsLst>
                    <a:gs pos="0">
                      <a:srgbClr val="FFFFFF"/>
                    </a:gs>
                    <a:gs pos="100000">
                      <a:srgbClr val="FFFFFF"/>
                    </a:gs>
                  </a:gsLst>
                  <a:lin ang="5400000" scaled="0"/>
                </a:gradFill>
              </a:defRPr>
            </a:lvl1pPr>
          </a:lstStyle>
          <a:p>
            <a:r>
              <a:rPr lang="en-US" dirty="0" smtClean="0"/>
              <a:t>Presentation title</a:t>
            </a:r>
            <a:endParaRPr lang="en-US" dirty="0"/>
          </a:p>
        </p:txBody>
      </p:sp>
      <p:sp>
        <p:nvSpPr>
          <p:cNvPr id="7" name="Text Placeholder 4"/>
          <p:cNvSpPr>
            <a:spLocks noGrp="1"/>
          </p:cNvSpPr>
          <p:nvPr>
            <p:ph type="body" sz="quarter" idx="12" hasCustomPrompt="1"/>
          </p:nvPr>
        </p:nvSpPr>
        <p:spPr bwMode="ltGray">
          <a:xfrm>
            <a:off x="274638" y="3038475"/>
            <a:ext cx="7315200" cy="1830388"/>
          </a:xfrm>
          <a:noFill/>
        </p:spPr>
        <p:txBody>
          <a:bodyPr lIns="146304" tIns="109728" rIns="146304" bIns="109728">
            <a:noAutofit/>
          </a:bodyPr>
          <a:lstStyle>
            <a:lvl1pPr marL="0" indent="0">
              <a:spcBef>
                <a:spcPts val="0"/>
              </a:spcBef>
              <a:buNone/>
              <a:defRPr sz="3200" spc="0" baseline="0">
                <a:gradFill>
                  <a:gsLst>
                    <a:gs pos="1250">
                      <a:srgbClr val="FFFFFF"/>
                    </a:gs>
                    <a:gs pos="99000">
                      <a:srgbClr val="FFFFFF"/>
                    </a:gs>
                  </a:gsLst>
                  <a:lin ang="5400000" scaled="0"/>
                </a:gradFill>
                <a:latin typeface="+mj-lt"/>
              </a:defRPr>
            </a:lvl1pPr>
          </a:lstStyle>
          <a:p>
            <a:pPr lvl="0"/>
            <a:r>
              <a:rPr lang="en-US" dirty="0" smtClean="0"/>
              <a:t>Speaker Name</a:t>
            </a:r>
          </a:p>
        </p:txBody>
      </p:sp>
      <p:pic>
        <p:nvPicPr>
          <p:cNvPr id="10" name="Picture 2" descr="D:\Documents\Projects\2012 Projects\_Template-Templates\MS Visual ID\Artwork\MSFT_cornerstone_tiles\CornerStoneTile-Blank\screen\CS_Tile_Purp526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74638" y="4868863"/>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10425183" y="6182089"/>
            <a:ext cx="1552931" cy="332660"/>
          </a:xfrm>
          <a:prstGeom prst="rect">
            <a:avLst/>
          </a:prstGeom>
        </p:spPr>
      </p:pic>
    </p:spTree>
    <p:extLst>
      <p:ext uri="{BB962C8B-B14F-4D97-AF65-F5344CB8AC3E}">
        <p14:creationId xmlns:p14="http://schemas.microsoft.com/office/powerpoint/2010/main" val="21781747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auto">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10058401" cy="1829593"/>
          </a:xfrm>
          <a:noFill/>
        </p:spPr>
        <p:txBody>
          <a:bodyPr lIns="182880" tIns="146304" rIns="182880" bIns="146304">
            <a:noAutofit/>
          </a:bodyPr>
          <a:lstStyle>
            <a:lvl1pPr marL="0" indent="0">
              <a:spcBef>
                <a:spcPts val="0"/>
              </a:spcBef>
              <a:buNone/>
              <a:defRPr sz="3600" spc="0" baseline="0">
                <a:gradFill>
                  <a:gsLst>
                    <a:gs pos="0">
                      <a:schemeClr val="tx1">
                        <a:lumMod val="75000"/>
                        <a:lumOff val="25000"/>
                      </a:schemeClr>
                    </a:gs>
                    <a:gs pos="100000">
                      <a:schemeClr val="tx1">
                        <a:lumMod val="75000"/>
                        <a:lumOff val="25000"/>
                      </a:schemeClr>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923861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auto">
          <a:xfrm>
            <a:off x="274702" y="1211287"/>
            <a:ext cx="10058336" cy="274317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1594122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07535725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3" name="Rectangle 2"/>
          <p:cNvSpPr/>
          <p:nvPr userDrawn="1"/>
        </p:nvSpPr>
        <p:spPr bwMode="auto">
          <a:xfrm>
            <a:off x="274638" y="2125663"/>
            <a:ext cx="9144000" cy="36576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8836" y="480502"/>
            <a:ext cx="2557752" cy="547906"/>
          </a:xfrm>
          <a:prstGeom prst="rect">
            <a:avLst/>
          </a:prstGeom>
        </p:spPr>
      </p:pic>
      <p:sp>
        <p:nvSpPr>
          <p:cNvPr id="5" name="Text Placeholder 4"/>
          <p:cNvSpPr>
            <a:spLocks noGrp="1"/>
          </p:cNvSpPr>
          <p:nvPr>
            <p:ph type="body" sz="quarter" idx="12" hasCustomPrompt="1"/>
          </p:nvPr>
        </p:nvSpPr>
        <p:spPr>
          <a:xfrm>
            <a:off x="274701" y="3955786"/>
            <a:ext cx="9143937" cy="1828007"/>
          </a:xfrm>
          <a:noFill/>
        </p:spPr>
        <p:txBody>
          <a:bodyPr lIns="146304" tIns="109728" rIns="146304" bIns="109728">
            <a:noAutofit/>
          </a:bodyPr>
          <a:lstStyle>
            <a:lvl1pPr marL="0" indent="0">
              <a:spcBef>
                <a:spcPts val="0"/>
              </a:spcBef>
              <a:buNone/>
              <a:defRPr sz="3600" spc="0" baseline="0">
                <a:gradFill>
                  <a:gsLst>
                    <a:gs pos="2917">
                      <a:srgbClr val="FFFFFF"/>
                    </a:gs>
                    <a:gs pos="30000">
                      <a:srgbClr val="FFFFFF"/>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3412447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76253691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47227168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74816850"/>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43985228"/>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25170"/>
          </a:xfrm>
        </p:spPr>
        <p:txBody>
          <a:bodyPr>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53196831"/>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25170"/>
          </a:xfrm>
        </p:spPr>
        <p:txBody>
          <a:bodyPr>
            <a:spAutoFit/>
          </a:bodyPr>
          <a:lstStyle>
            <a:lvl1pPr>
              <a:defRPr>
                <a:gradFill>
                  <a:gsLst>
                    <a:gs pos="1250">
                      <a:schemeClr val="tx2"/>
                    </a:gs>
                    <a:gs pos="99000">
                      <a:schemeClr val="tx2"/>
                    </a:gs>
                  </a:gsLst>
                  <a:lin ang="5400000" scaled="0"/>
                </a:gra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29941979"/>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68534032"/>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18839873"/>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9362577"/>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98371309"/>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16" name="Rectangle 15"/>
          <p:cNvSpPr/>
          <p:nvPr userDrawn="1"/>
        </p:nvSpPr>
        <p:spPr bwMode="auto">
          <a:xfrm>
            <a:off x="274638" y="2125663"/>
            <a:ext cx="9144000" cy="36576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2123084"/>
            <a:ext cx="9143936" cy="1831379"/>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4462"/>
            <a:ext cx="9143936" cy="1828801"/>
          </a:xfrm>
          <a:noFill/>
        </p:spPr>
        <p:txBody>
          <a:bodyPr lIns="146304" tIns="109728" rIns="146304" bIns="109728">
            <a:noAutofit/>
          </a:bodyPr>
          <a:lstStyle>
            <a:lvl1pPr marL="0" indent="0">
              <a:spcBef>
                <a:spcPts val="0"/>
              </a:spcBef>
              <a:buNone/>
              <a:defRPr sz="3600" spc="0" baseline="0">
                <a:gradFill>
                  <a:gsLst>
                    <a:gs pos="0">
                      <a:srgbClr val="FFFFFF"/>
                    </a:gs>
                    <a:gs pos="100000">
                      <a:srgbClr val="FFFFFF"/>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8835" y="480502"/>
            <a:ext cx="2557752" cy="547907"/>
          </a:xfrm>
          <a:prstGeom prst="rect">
            <a:avLst/>
          </a:prstGeom>
        </p:spPr>
      </p:pic>
    </p:spTree>
    <p:extLst>
      <p:ext uri="{BB962C8B-B14F-4D97-AF65-F5344CB8AC3E}">
        <p14:creationId xmlns:p14="http://schemas.microsoft.com/office/powerpoint/2010/main" val="5119946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1135705"/>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5078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34457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92830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Segoe UI" pitchFamily="34" charset="0"/>
                <a:cs typeface="Segoe UI" pitchFamily="34" charset="0"/>
              </a:defRPr>
            </a:lvl1pPr>
            <a:lvl2pPr marL="346553" indent="0">
              <a:buNone/>
              <a:defRPr>
                <a:gradFill>
                  <a:gsLst>
                    <a:gs pos="1250">
                      <a:srgbClr val="000000"/>
                    </a:gs>
                    <a:gs pos="100000">
                      <a:srgbClr val="000000"/>
                    </a:gs>
                  </a:gsLst>
                  <a:lin ang="5400000" scaled="0"/>
                </a:gradFill>
                <a:latin typeface="Segoe UI" pitchFamily="34" charset="0"/>
                <a:cs typeface="Segoe UI" pitchFamily="34" charset="0"/>
              </a:defRPr>
            </a:lvl2pPr>
            <a:lvl3pPr marL="584607" indent="0">
              <a:buNone/>
              <a:defRPr>
                <a:gradFill>
                  <a:gsLst>
                    <a:gs pos="1250">
                      <a:srgbClr val="000000"/>
                    </a:gs>
                    <a:gs pos="100000">
                      <a:srgbClr val="000000"/>
                    </a:gs>
                  </a:gsLst>
                  <a:lin ang="5400000" scaled="0"/>
                </a:gradFill>
                <a:latin typeface="Segoe UI" pitchFamily="34" charset="0"/>
                <a:cs typeface="Segoe UI" pitchFamily="34" charset="0"/>
              </a:defRPr>
            </a:lvl3pPr>
            <a:lvl4pPr marL="814563" indent="0">
              <a:buNone/>
              <a:defRPr>
                <a:gradFill>
                  <a:gsLst>
                    <a:gs pos="1250">
                      <a:srgbClr val="000000"/>
                    </a:gs>
                    <a:gs pos="100000">
                      <a:srgbClr val="000000"/>
                    </a:gs>
                  </a:gsLst>
                  <a:lin ang="5400000" scaled="0"/>
                </a:gradFill>
                <a:latin typeface="Segoe UI" pitchFamily="34" charset="0"/>
                <a:cs typeface="Segoe UI" pitchFamily="34" charset="0"/>
              </a:defRPr>
            </a:lvl4pPr>
            <a:lvl5pPr marL="1050997" indent="0">
              <a:buNone/>
              <a:defRPr>
                <a:gradFill>
                  <a:gsLst>
                    <a:gs pos="1250">
                      <a:srgbClr val="000000"/>
                    </a:gs>
                    <a:gs pos="100000">
                      <a:srgbClr val="000000"/>
                    </a:gs>
                  </a:gsLst>
                  <a:lin ang="5400000" scaled="0"/>
                </a:gradFill>
                <a:latin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62577389"/>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53099696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3 for internal audiences">
    <p:spTree>
      <p:nvGrpSpPr>
        <p:cNvPr id="1" name=""/>
        <p:cNvGrpSpPr/>
        <p:nvPr/>
      </p:nvGrpSpPr>
      <p:grpSpPr>
        <a:xfrm>
          <a:off x="0" y="0"/>
          <a:ext cx="0" cy="0"/>
          <a:chOff x="0" y="0"/>
          <a:chExt cx="0" cy="0"/>
        </a:xfrm>
      </p:grpSpPr>
      <p:sp>
        <p:nvSpPr>
          <p:cNvPr id="8" name="Rectangle 7"/>
          <p:cNvSpPr/>
          <p:nvPr userDrawn="1"/>
        </p:nvSpPr>
        <p:spPr bwMode="auto">
          <a:xfrm>
            <a:off x="274638" y="2125663"/>
            <a:ext cx="9144000" cy="36576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8" y="2123084"/>
            <a:ext cx="9144000" cy="3663354"/>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638" y="3954457"/>
            <a:ext cx="9144000" cy="1828801"/>
          </a:xfrm>
          <a:noFill/>
        </p:spPr>
        <p:txBody>
          <a:bodyPr lIns="146304" tIns="109728" rIns="146304" bIns="109728">
            <a:noAutofit/>
          </a:bodyPr>
          <a:lstStyle>
            <a:lvl1pPr marL="0" indent="0">
              <a:spcBef>
                <a:spcPts val="0"/>
              </a:spcBef>
              <a:buNone/>
              <a:defRPr sz="3600" spc="0" baseline="0">
                <a:gradFill>
                  <a:gsLst>
                    <a:gs pos="0">
                      <a:srgbClr val="FFFFFF"/>
                    </a:gs>
                    <a:gs pos="100000">
                      <a:srgbClr val="FFFFFF"/>
                    </a:gs>
                  </a:gsLst>
                  <a:lin ang="5400000" scaled="0"/>
                </a:gradFill>
                <a:latin typeface="+mj-lt"/>
              </a:defRPr>
            </a:lvl1pPr>
          </a:lstStyle>
          <a:p>
            <a:pPr lvl="0"/>
            <a:r>
              <a:rPr lang="en-US" dirty="0" smtClean="0"/>
              <a:t>Speaker Name</a:t>
            </a:r>
          </a:p>
        </p:txBody>
      </p:sp>
      <p:pic>
        <p:nvPicPr>
          <p:cNvPr id="7" name="Picture 2" descr="D:\Documents\Projects\2012 Projects\_Template-Templates\MS Visual ID\Artwork\MSFT_cornerstone_tiles\CornerStoneTile-Blank\screen\CS_Tile_Purp526_rgb.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74638" y="296863"/>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10409969" y="479775"/>
            <a:ext cx="1552931" cy="332660"/>
          </a:xfrm>
          <a:prstGeom prst="rect">
            <a:avLst/>
          </a:prstGeom>
        </p:spPr>
      </p:pic>
    </p:spTree>
    <p:extLst>
      <p:ext uri="{BB962C8B-B14F-4D97-AF65-F5344CB8AC3E}">
        <p14:creationId xmlns:p14="http://schemas.microsoft.com/office/powerpoint/2010/main" val="5414112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bwMode="gray">
          <a:xfrm flipH="1">
            <a:off x="0" y="0"/>
            <a:ext cx="12436476" cy="6994525"/>
          </a:xfrm>
          <a:prstGeom prst="rect">
            <a:avLst/>
          </a:prstGeom>
        </p:spPr>
      </p:pic>
      <p:sp>
        <p:nvSpPr>
          <p:cNvPr id="18" name="Rectangle 17"/>
          <p:cNvSpPr/>
          <p:nvPr userDrawn="1"/>
        </p:nvSpPr>
        <p:spPr bwMode="gray">
          <a:xfrm>
            <a:off x="274638" y="2125663"/>
            <a:ext cx="7315200" cy="3657600"/>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4702" y="2123925"/>
            <a:ext cx="7316788" cy="1830538"/>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702" y="3957638"/>
            <a:ext cx="7316788" cy="1825625"/>
          </a:xfrm>
        </p:spPr>
        <p:txBody>
          <a:bodyPr tIns="109728" bIns="109728">
            <a:noAutofit/>
          </a:bodyPr>
          <a:lstStyle>
            <a:lvl1pPr marL="0" indent="0">
              <a:spcBef>
                <a:spcPts val="0"/>
              </a:spcBef>
              <a:buNone/>
              <a:defRPr sz="3200" baseline="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58332" y="480503"/>
            <a:ext cx="1552931" cy="332660"/>
          </a:xfrm>
          <a:prstGeom prst="rect">
            <a:avLst/>
          </a:prstGeom>
        </p:spPr>
      </p:pic>
    </p:spTree>
    <p:extLst>
      <p:ext uri="{BB962C8B-B14F-4D97-AF65-F5344CB8AC3E}">
        <p14:creationId xmlns:p14="http://schemas.microsoft.com/office/powerpoint/2010/main" val="12912738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4 for internal audiences">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flipH="1">
            <a:off x="-1" y="0"/>
            <a:ext cx="12436476" cy="6994525"/>
          </a:xfrm>
          <a:prstGeom prst="rect">
            <a:avLst/>
          </a:prstGeom>
        </p:spPr>
      </p:pic>
      <p:sp>
        <p:nvSpPr>
          <p:cNvPr id="20" name="Rectangle 19"/>
          <p:cNvSpPr/>
          <p:nvPr userDrawn="1"/>
        </p:nvSpPr>
        <p:spPr bwMode="gray">
          <a:xfrm>
            <a:off x="274638" y="2125663"/>
            <a:ext cx="7315200" cy="3657600"/>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5664"/>
            <a:ext cx="7316788" cy="1828800"/>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3050" y="3957638"/>
            <a:ext cx="7316788" cy="1825625"/>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7" name="Picture 2" descr="D:\Documents\Projects\2012 Projects\_Template-Templates\MS Visual ID\Artwork\MSFT_cornerstone_tiles\CornerStoneTile-Blank\screen\CS_Tile_Purp526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74638" y="295275"/>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invGray">
          <a:xfrm>
            <a:off x="10411875" y="479775"/>
            <a:ext cx="1552931" cy="332660"/>
          </a:xfrm>
          <a:prstGeom prst="rect">
            <a:avLst/>
          </a:prstGeom>
        </p:spPr>
      </p:pic>
    </p:spTree>
    <p:extLst>
      <p:ext uri="{BB962C8B-B14F-4D97-AF65-F5344CB8AC3E}">
        <p14:creationId xmlns:p14="http://schemas.microsoft.com/office/powerpoint/2010/main" val="24144346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pic>
        <p:nvPicPr>
          <p:cNvPr id="1027" name="Picture 3" descr="D:\Online_ART\Recent Additions\_FY12 Microsoft Brand Photography_NA_only_no-exp\144 ppi RGB jpg\MSC12_Russell_001.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flipH="1">
            <a:off x="-5" y="0"/>
            <a:ext cx="12434711" cy="6994525"/>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userDrawn="1"/>
        </p:nvSpPr>
        <p:spPr bwMode="gray">
          <a:xfrm>
            <a:off x="274638" y="2125663"/>
            <a:ext cx="6400800" cy="3657600"/>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3925"/>
            <a:ext cx="6402388" cy="1830538"/>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3050" y="3957638"/>
            <a:ext cx="6402388" cy="1825625"/>
          </a:xfrm>
          <a:noFill/>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58332" y="480503"/>
            <a:ext cx="1552931" cy="332660"/>
          </a:xfrm>
          <a:prstGeom prst="rect">
            <a:avLst/>
          </a:prstGeom>
        </p:spPr>
      </p:pic>
    </p:spTree>
    <p:extLst>
      <p:ext uri="{BB962C8B-B14F-4D97-AF65-F5344CB8AC3E}">
        <p14:creationId xmlns:p14="http://schemas.microsoft.com/office/powerpoint/2010/main" val="41451813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5 for internal audiences">
    <p:spTree>
      <p:nvGrpSpPr>
        <p:cNvPr id="1" name=""/>
        <p:cNvGrpSpPr/>
        <p:nvPr/>
      </p:nvGrpSpPr>
      <p:grpSpPr>
        <a:xfrm>
          <a:off x="0" y="0"/>
          <a:ext cx="0" cy="0"/>
          <a:chOff x="0" y="0"/>
          <a:chExt cx="0" cy="0"/>
        </a:xfrm>
      </p:grpSpPr>
      <p:pic>
        <p:nvPicPr>
          <p:cNvPr id="1027" name="Picture 3" descr="D:\Online_ART\Recent Additions\_FY12 Microsoft Brand Photography_NA_only_no-exp\144 ppi RGB jpg\MSC12_Russell_001.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flipH="1">
            <a:off x="-5" y="0"/>
            <a:ext cx="12434711" cy="699452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userDrawn="1"/>
        </p:nvSpPr>
        <p:spPr bwMode="gray">
          <a:xfrm>
            <a:off x="274638" y="2125663"/>
            <a:ext cx="6400800" cy="3657600"/>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3919"/>
            <a:ext cx="6402388" cy="1830538"/>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3050" y="3957612"/>
            <a:ext cx="6402388" cy="1825625"/>
          </a:xfrm>
          <a:noFill/>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p>
        </p:txBody>
      </p:sp>
      <p:pic>
        <p:nvPicPr>
          <p:cNvPr id="6" name="Picture 2" descr="D:\Documents\Projects\2012 Projects\_Template-Templates\MS Visual ID\Artwork\MSFT_cornerstone_tiles\CornerStoneTile-Blank\screen\CS_Tile_Purp526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74638" y="295275"/>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458360" y="6182089"/>
            <a:ext cx="1552931" cy="332660"/>
          </a:xfrm>
          <a:prstGeom prst="rect">
            <a:avLst/>
          </a:prstGeom>
        </p:spPr>
      </p:pic>
    </p:spTree>
    <p:extLst>
      <p:ext uri="{BB962C8B-B14F-4D97-AF65-F5344CB8AC3E}">
        <p14:creationId xmlns:p14="http://schemas.microsoft.com/office/powerpoint/2010/main" val="15096120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6">
    <p:spTree>
      <p:nvGrpSpPr>
        <p:cNvPr id="1" name=""/>
        <p:cNvGrpSpPr/>
        <p:nvPr/>
      </p:nvGrpSpPr>
      <p:grpSpPr>
        <a:xfrm>
          <a:off x="0" y="0"/>
          <a:ext cx="0" cy="0"/>
          <a:chOff x="0" y="0"/>
          <a:chExt cx="0" cy="0"/>
        </a:xfrm>
      </p:grpSpPr>
      <p:pic>
        <p:nvPicPr>
          <p:cNvPr id="3076" name="Picture 4" descr="D:\Online_ART\Recent Additions\_FY12 Microsoft Brand Photography_NA_only_no-exp\144 ppi RGB jpg\MSC12_Chris_002.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l="114" t="1" b="-114"/>
          <a:stretch/>
        </p:blipFill>
        <p:spPr bwMode="auto">
          <a:xfrm flipH="1">
            <a:off x="-1" y="0"/>
            <a:ext cx="12436476" cy="6994524"/>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userDrawn="1"/>
        </p:nvSpPr>
        <p:spPr bwMode="gray">
          <a:xfrm>
            <a:off x="274638" y="2125663"/>
            <a:ext cx="7315200" cy="3657600"/>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3925"/>
            <a:ext cx="7316788" cy="1830538"/>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p:nvPr>
        </p:nvSpPr>
        <p:spPr bwMode="ltGray">
          <a:xfrm>
            <a:off x="273050" y="3957638"/>
            <a:ext cx="7316788" cy="1825625"/>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Click to edit Master text</a:t>
            </a:r>
            <a:endParaRPr lang="en-US" dirty="0"/>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10425208" y="480503"/>
            <a:ext cx="1552931" cy="332660"/>
          </a:xfrm>
          <a:prstGeom prst="rect">
            <a:avLst/>
          </a:prstGeom>
        </p:spPr>
      </p:pic>
    </p:spTree>
    <p:extLst>
      <p:ext uri="{BB962C8B-B14F-4D97-AF65-F5344CB8AC3E}">
        <p14:creationId xmlns:p14="http://schemas.microsoft.com/office/powerpoint/2010/main" val="5946756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90270825"/>
      </p:ext>
    </p:extLst>
  </p:cSld>
  <p:clrMap bg1="lt1" tx1="dk1" bg2="lt2" tx2="dk2" accent1="accent1" accent2="accent2" accent3="accent3" accent4="accent4" accent5="accent5" accent6="accent6" hlink="hlink" folHlink="folHlink"/>
  <p:sldLayoutIdLst>
    <p:sldLayoutId id="2147484167" r:id="rId1"/>
    <p:sldLayoutId id="2147484166" r:id="rId2"/>
    <p:sldLayoutId id="2147484103" r:id="rId3"/>
    <p:sldLayoutId id="2147484168" r:id="rId4"/>
    <p:sldLayoutId id="2147484163" r:id="rId5"/>
    <p:sldLayoutId id="2147484161" r:id="rId6"/>
    <p:sldLayoutId id="2147484169" r:id="rId7"/>
    <p:sldLayoutId id="2147484180" r:id="rId8"/>
    <p:sldLayoutId id="2147484170" r:id="rId9"/>
    <p:sldLayoutId id="2147484177" r:id="rId10"/>
    <p:sldLayoutId id="2147484173" r:id="rId11"/>
    <p:sldLayoutId id="2147484179" r:id="rId12"/>
    <p:sldLayoutId id="2147484172" r:id="rId13"/>
    <p:sldLayoutId id="2147484181" r:id="rId14"/>
    <p:sldLayoutId id="2147484162" r:id="rId15"/>
    <p:sldLayoutId id="2147484164" r:id="rId16"/>
    <p:sldLayoutId id="2147484105" r:id="rId17"/>
    <p:sldLayoutId id="2147484182" r:id="rId18"/>
    <p:sldLayoutId id="2147484130" r:id="rId19"/>
    <p:sldLayoutId id="2147484101" r:id="rId20"/>
    <p:sldLayoutId id="2147484102" r:id="rId21"/>
    <p:sldLayoutId id="2147484087" r:id="rId22"/>
    <p:sldLayoutId id="2147484098" r:id="rId23"/>
    <p:sldLayoutId id="2147484086" r:id="rId24"/>
    <p:sldLayoutId id="2147484107" r:id="rId25"/>
    <p:sldLayoutId id="2147484099" r:id="rId26"/>
    <p:sldLayoutId id="2147484100" r:id="rId27"/>
    <p:sldLayoutId id="2147484089" r:id="rId28"/>
    <p:sldLayoutId id="2147484106" r:id="rId29"/>
    <p:sldLayoutId id="2147484092" r:id="rId30"/>
    <p:sldLayoutId id="2147484093" r:id="rId31"/>
    <p:sldLayoutId id="2147484127" r:id="rId32"/>
    <p:sldLayoutId id="2147484128" r:id="rId33"/>
    <p:sldLayoutId id="2147484129" r:id="rId34"/>
    <p:sldLayoutId id="2147484094" r:id="rId35"/>
    <p:sldLayoutId id="2147484096" r:id="rId36"/>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8.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4.pn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code.visualstudio.com/" TargetMode="External"/><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4.xml"/><Relationship Id="rId4" Type="http://schemas.openxmlformats.org/officeDocument/2006/relationships/image" Target="../media/image74.png"/></Relationships>
</file>

<file path=ppt/slides/_rels/slide5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4.xml"/><Relationship Id="rId4" Type="http://schemas.openxmlformats.org/officeDocument/2006/relationships/image" Target="../media/image79.png"/></Relationships>
</file>

<file path=ppt/slides/_rels/slide5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4.xml"/><Relationship Id="rId4" Type="http://schemas.openxmlformats.org/officeDocument/2006/relationships/image" Target="../media/image77.png"/></Relationships>
</file>

<file path=ppt/slides/_rels/slide5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4.xml"/><Relationship Id="rId4" Type="http://schemas.openxmlformats.org/officeDocument/2006/relationships/image" Target="../media/image77.png"/></Relationships>
</file>

<file path=ppt/slides/_rels/slide5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darkgenesis.zenithmoon.com/configuring-unity3d-to-use-the-new-lightweight-visual-studio-code-editor/" TargetMode="External"/><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4.xml"/><Relationship Id="rId4" Type="http://schemas.openxmlformats.org/officeDocument/2006/relationships/image" Target="../media/image53.png"/></Relationships>
</file>

<file path=ppt/slides/_rels/slide6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4.xml"/><Relationship Id="rId4" Type="http://schemas.openxmlformats.org/officeDocument/2006/relationships/image" Target="../media/image53.png"/></Relationships>
</file>

<file path=ppt/slides/_rels/slide6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100.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hyperlink" Target="http://unreferencedinstance.com/how-to-integrate-visual-studio-code-with-unity3d-project/" TargetMode="External"/><Relationship Id="rId2" Type="http://schemas.openxmlformats.org/officeDocument/2006/relationships/image" Target="../media/image19.gif"/><Relationship Id="rId1" Type="http://schemas.openxmlformats.org/officeDocument/2006/relationships/slideLayout" Target="../slideLayouts/slideLayout24.xml"/></Relationships>
</file>

<file path=ppt/slides/_rels/slide7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4.xml"/><Relationship Id="rId4" Type="http://schemas.openxmlformats.org/officeDocument/2006/relationships/image" Target="../media/image53.png"/></Relationships>
</file>

<file path=ppt/slides/_rels/slide7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05.png"/><Relationship Id="rId1" Type="http://schemas.openxmlformats.org/officeDocument/2006/relationships/slideLayout" Target="../slideLayouts/slideLayout24.xml"/><Relationship Id="rId4" Type="http://schemas.openxmlformats.org/officeDocument/2006/relationships/image" Target="../media/image74.png"/></Relationships>
</file>

<file path=ppt/slides/_rels/slide7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4.xml"/></Relationships>
</file>

<file path=ppt/slides/_rels/slide7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3" Type="http://schemas.openxmlformats.org/officeDocument/2006/relationships/hyperlink" Target="http://1drv.ms/1TUMufE" TargetMode="External"/><Relationship Id="rId2" Type="http://schemas.openxmlformats.org/officeDocument/2006/relationships/image" Target="../media/image109.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8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4.xml"/></Relationships>
</file>

<file path=ppt/slides/_rels/slide8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4.xml"/></Relationships>
</file>

<file path=ppt/slides/_rels/slide8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3.png"/><Relationship Id="rId1" Type="http://schemas.openxmlformats.org/officeDocument/2006/relationships/slideLayout" Target="../slideLayouts/slideLayout24.xml"/></Relationships>
</file>

<file path=ppt/slides/_rels/slide84.xml.rels><?xml version="1.0" encoding="UTF-8" standalone="yes"?>
<Relationships xmlns="http://schemas.openxmlformats.org/package/2006/relationships"><Relationship Id="rId3" Type="http://schemas.openxmlformats.org/officeDocument/2006/relationships/hyperlink" Target="http://facebook.com/groups/UnityIndieDevs" TargetMode="External"/><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hyperlink" Target="http://wakeupandcode.com/xb1" TargetMode="External"/><Relationship Id="rId5" Type="http://schemas.openxmlformats.org/officeDocument/2006/relationships/hyperlink" Target="http://facebook.com/groups/XboxOneIndieDevs" TargetMode="External"/><Relationship Id="rId4" Type="http://schemas.openxmlformats.org/officeDocument/2006/relationships/hyperlink" Target="http://wakeupandcode.com/unity" TargetMode="External"/></Relationships>
</file>

<file path=ppt/slides/_rels/slide85.xml.rels><?xml version="1.0" encoding="UTF-8" standalone="yes"?>
<Relationships xmlns="http://schemas.openxmlformats.org/package/2006/relationships"><Relationship Id="rId3" Type="http://schemas.openxmlformats.org/officeDocument/2006/relationships/hyperlink" Target="mailto:shchowd@microsoft.com" TargetMode="External"/><Relationship Id="rId2" Type="http://schemas.openxmlformats.org/officeDocument/2006/relationships/notesSlide" Target="../notesSlides/notesSlide7.xml"/><Relationship Id="rId1" Type="http://schemas.openxmlformats.org/officeDocument/2006/relationships/slideLayout" Target="../slideLayouts/slideLayout24.xml"/><Relationship Id="rId5" Type="http://schemas.openxmlformats.org/officeDocument/2006/relationships/image" Target="../media/image114.jpg"/><Relationship Id="rId4" Type="http://schemas.openxmlformats.org/officeDocument/2006/relationships/hyperlink" Target="http://twitter.com/shahedc" TargetMode="External"/></Relationships>
</file>

<file path=ppt/slides/_rels/slide8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dirty="0"/>
              <a:t>By Shahed Chowdhuri</a:t>
            </a:r>
          </a:p>
          <a:p>
            <a:r>
              <a:rPr lang="en-US" dirty="0" smtClean="0"/>
              <a:t>Senior Technical Evangelist</a:t>
            </a:r>
          </a:p>
          <a:p>
            <a:endParaRPr lang="en-US" dirty="0"/>
          </a:p>
        </p:txBody>
      </p:sp>
      <p:sp>
        <p:nvSpPr>
          <p:cNvPr id="3" name="Title 2"/>
          <p:cNvSpPr>
            <a:spLocks noGrp="1"/>
          </p:cNvSpPr>
          <p:nvPr>
            <p:ph type="title"/>
          </p:nvPr>
        </p:nvSpPr>
        <p:spPr>
          <a:xfrm>
            <a:off x="274702" y="2117165"/>
            <a:ext cx="11521313" cy="918649"/>
          </a:xfrm>
        </p:spPr>
        <p:txBody>
          <a:bodyPr/>
          <a:lstStyle/>
          <a:p>
            <a:r>
              <a:rPr lang="en-US" sz="5400" b="1" dirty="0" smtClean="0"/>
              <a:t>Unity 5: First Person Tutorial</a:t>
            </a:r>
            <a:endParaRPr lang="en-US" sz="5400" dirty="0"/>
          </a:p>
        </p:txBody>
      </p:sp>
      <p:sp>
        <p:nvSpPr>
          <p:cNvPr id="4" name="Title 1"/>
          <p:cNvSpPr txBox="1">
            <a:spLocks/>
          </p:cNvSpPr>
          <p:nvPr/>
        </p:nvSpPr>
        <p:spPr>
          <a:xfrm>
            <a:off x="366141" y="3035814"/>
            <a:ext cx="9170599" cy="444750"/>
          </a:xfrm>
          <a:prstGeom prst="rect">
            <a:avLst/>
          </a:prstGeom>
        </p:spPr>
        <p:txBody>
          <a:bodyPr/>
          <a:lstStyle>
            <a:lvl1pPr algn="ctr" rtl="0" eaLnBrk="1" fontAlgn="base" hangingPunct="1">
              <a:spcBef>
                <a:spcPct val="0"/>
              </a:spcBef>
              <a:spcAft>
                <a:spcPct val="0"/>
              </a:spcAft>
              <a:defRPr sz="4400">
                <a:solidFill>
                  <a:schemeClr val="tx2"/>
                </a:solidFill>
                <a:latin typeface="+mj-lt"/>
                <a:ea typeface="ＭＳ Ｐゴシック" pitchFamily="34" charset="-128"/>
                <a:cs typeface="ＭＳ Ｐゴシック"/>
              </a:defRPr>
            </a:lvl1pPr>
            <a:lvl2pPr algn="ctr" rtl="0" eaLnBrk="1" fontAlgn="base" hangingPunct="1">
              <a:spcBef>
                <a:spcPct val="0"/>
              </a:spcBef>
              <a:spcAft>
                <a:spcPct val="0"/>
              </a:spcAft>
              <a:defRPr sz="4400">
                <a:solidFill>
                  <a:schemeClr val="tx2"/>
                </a:solidFill>
                <a:latin typeface="Calibri" pitchFamily="34" charset="0"/>
                <a:ea typeface="ＭＳ Ｐゴシック" pitchFamily="28" charset="-128"/>
                <a:cs typeface="ＭＳ Ｐゴシック"/>
              </a:defRPr>
            </a:lvl2pPr>
            <a:lvl3pPr algn="ctr" rtl="0" eaLnBrk="1" fontAlgn="base" hangingPunct="1">
              <a:spcBef>
                <a:spcPct val="0"/>
              </a:spcBef>
              <a:spcAft>
                <a:spcPct val="0"/>
              </a:spcAft>
              <a:defRPr sz="4400">
                <a:solidFill>
                  <a:schemeClr val="tx2"/>
                </a:solidFill>
                <a:latin typeface="Calibri" pitchFamily="34" charset="0"/>
                <a:ea typeface="ＭＳ Ｐゴシック" pitchFamily="28" charset="-128"/>
                <a:cs typeface="ＭＳ Ｐゴシック"/>
              </a:defRPr>
            </a:lvl3pPr>
            <a:lvl4pPr algn="ctr" rtl="0" eaLnBrk="1" fontAlgn="base" hangingPunct="1">
              <a:spcBef>
                <a:spcPct val="0"/>
              </a:spcBef>
              <a:spcAft>
                <a:spcPct val="0"/>
              </a:spcAft>
              <a:defRPr sz="4400">
                <a:solidFill>
                  <a:schemeClr val="tx2"/>
                </a:solidFill>
                <a:latin typeface="Calibri" pitchFamily="34" charset="0"/>
                <a:ea typeface="ＭＳ Ｐゴシック" pitchFamily="28" charset="-128"/>
                <a:cs typeface="ＭＳ Ｐゴシック"/>
              </a:defRPr>
            </a:lvl4pPr>
            <a:lvl5pPr algn="ctr" rtl="0" eaLnBrk="1" fontAlgn="base" hangingPunct="1">
              <a:spcBef>
                <a:spcPct val="0"/>
              </a:spcBef>
              <a:spcAft>
                <a:spcPct val="0"/>
              </a:spcAft>
              <a:defRPr sz="4400">
                <a:solidFill>
                  <a:schemeClr val="tx2"/>
                </a:solidFill>
                <a:latin typeface="Calibri" pitchFamily="34" charset="0"/>
                <a:ea typeface="ＭＳ Ｐゴシック" pitchFamily="28" charset="-128"/>
                <a:cs typeface="ＭＳ Ｐゴシック"/>
              </a:defRPr>
            </a:lvl5pPr>
            <a:lvl6pPr marL="457200" algn="ctr" rtl="0" eaLnBrk="1" fontAlgn="base" hangingPunct="1">
              <a:spcBef>
                <a:spcPct val="0"/>
              </a:spcBef>
              <a:spcAft>
                <a:spcPct val="0"/>
              </a:spcAft>
              <a:defRPr sz="4400">
                <a:solidFill>
                  <a:schemeClr val="tx2"/>
                </a:solidFill>
                <a:latin typeface="Arial" pitchFamily="34" charset="0"/>
                <a:ea typeface="ＭＳ Ｐゴシック" pitchFamily="28" charset="-128"/>
              </a:defRPr>
            </a:lvl6pPr>
            <a:lvl7pPr marL="914400" algn="ctr" rtl="0" eaLnBrk="1" fontAlgn="base" hangingPunct="1">
              <a:spcBef>
                <a:spcPct val="0"/>
              </a:spcBef>
              <a:spcAft>
                <a:spcPct val="0"/>
              </a:spcAft>
              <a:defRPr sz="4400">
                <a:solidFill>
                  <a:schemeClr val="tx2"/>
                </a:solidFill>
                <a:latin typeface="Arial" pitchFamily="34" charset="0"/>
                <a:ea typeface="ＭＳ Ｐゴシック" pitchFamily="28" charset="-128"/>
              </a:defRPr>
            </a:lvl7pPr>
            <a:lvl8pPr marL="1371600" algn="ctr" rtl="0" eaLnBrk="1" fontAlgn="base" hangingPunct="1">
              <a:spcBef>
                <a:spcPct val="0"/>
              </a:spcBef>
              <a:spcAft>
                <a:spcPct val="0"/>
              </a:spcAft>
              <a:defRPr sz="4400">
                <a:solidFill>
                  <a:schemeClr val="tx2"/>
                </a:solidFill>
                <a:latin typeface="Arial" pitchFamily="34" charset="0"/>
                <a:ea typeface="ＭＳ Ｐゴシック" pitchFamily="28" charset="-128"/>
              </a:defRPr>
            </a:lvl8pPr>
            <a:lvl9pPr marL="1828800" algn="ctr" rtl="0" eaLnBrk="1" fontAlgn="base" hangingPunct="1">
              <a:spcBef>
                <a:spcPct val="0"/>
              </a:spcBef>
              <a:spcAft>
                <a:spcPct val="0"/>
              </a:spcAft>
              <a:defRPr sz="4400">
                <a:solidFill>
                  <a:schemeClr val="tx2"/>
                </a:solidFill>
                <a:latin typeface="Arial" pitchFamily="34" charset="0"/>
                <a:ea typeface="ＭＳ Ｐゴシック" pitchFamily="28" charset="-128"/>
              </a:defRPr>
            </a:lvl9pPr>
          </a:lstStyle>
          <a:p>
            <a:pPr algn="l"/>
            <a:r>
              <a:rPr lang="en-US" sz="2448" dirty="0" smtClean="0"/>
              <a:t>First-person controls, terrain &amp; environment</a:t>
            </a:r>
            <a:endParaRPr lang="en-US" sz="2448" dirty="0"/>
          </a:p>
        </p:txBody>
      </p:sp>
      <p:sp>
        <p:nvSpPr>
          <p:cNvPr id="5" name="TextBox 4"/>
          <p:cNvSpPr txBox="1"/>
          <p:nvPr/>
        </p:nvSpPr>
        <p:spPr>
          <a:xfrm>
            <a:off x="939212" y="6238389"/>
            <a:ext cx="1327878" cy="382308"/>
          </a:xfrm>
          <a:prstGeom prst="rect">
            <a:avLst/>
          </a:prstGeom>
          <a:noFill/>
        </p:spPr>
        <p:txBody>
          <a:bodyPr wrap="none" rtlCol="0">
            <a:spAutoFit/>
          </a:bodyPr>
          <a:lstStyle/>
          <a:p>
            <a:r>
              <a:rPr lang="en-US" sz="1836" dirty="0"/>
              <a:t>@shahedC</a:t>
            </a:r>
          </a:p>
        </p:txBody>
      </p:sp>
      <p:pic>
        <p:nvPicPr>
          <p:cNvPr id="6" name="Picture 10" descr="Twitter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476" y="6094760"/>
            <a:ext cx="614484" cy="6144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Internet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703" y="5284563"/>
            <a:ext cx="664508" cy="66450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939212" y="5452436"/>
            <a:ext cx="2571394" cy="382308"/>
          </a:xfrm>
          <a:prstGeom prst="rect">
            <a:avLst/>
          </a:prstGeom>
          <a:noFill/>
        </p:spPr>
        <p:txBody>
          <a:bodyPr wrap="none" rtlCol="0">
            <a:spAutoFit/>
          </a:bodyPr>
          <a:lstStyle/>
          <a:p>
            <a:r>
              <a:rPr lang="en-US" sz="1836" dirty="0"/>
              <a:t>WakeUpAndCode.com</a:t>
            </a:r>
          </a:p>
        </p:txBody>
      </p:sp>
    </p:spTree>
    <p:extLst>
      <p:ext uri="{BB962C8B-B14F-4D97-AF65-F5344CB8AC3E}">
        <p14:creationId xmlns:p14="http://schemas.microsoft.com/office/powerpoint/2010/main" val="15962068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138456" y="5385621"/>
            <a:ext cx="3791594" cy="1379781"/>
          </a:xfrm>
          <a:prstGeom prst="rect">
            <a:avLst/>
          </a:prstGeom>
        </p:spPr>
      </p:pic>
      <p:sp>
        <p:nvSpPr>
          <p:cNvPr id="3" name="Title 2"/>
          <p:cNvSpPr>
            <a:spLocks noGrp="1"/>
          </p:cNvSpPr>
          <p:nvPr>
            <p:ph type="title"/>
          </p:nvPr>
        </p:nvSpPr>
        <p:spPr/>
        <p:txBody>
          <a:bodyPr/>
          <a:lstStyle/>
          <a:p>
            <a:r>
              <a:rPr lang="en-US" dirty="0" smtClean="0"/>
              <a:t>Asset Store</a:t>
            </a:r>
            <a:endParaRPr lang="en-US" dirty="0"/>
          </a:p>
        </p:txBody>
      </p:sp>
    </p:spTree>
    <p:extLst>
      <p:ext uri="{BB962C8B-B14F-4D97-AF65-F5344CB8AC3E}">
        <p14:creationId xmlns:p14="http://schemas.microsoft.com/office/powerpoint/2010/main" val="16838738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55768" y="1433229"/>
            <a:ext cx="7559268" cy="3669823"/>
          </a:xfrm>
          <a:prstGeom prst="rect">
            <a:avLst/>
          </a:prstGeom>
        </p:spPr>
      </p:pic>
      <p:sp>
        <p:nvSpPr>
          <p:cNvPr id="2" name="Title 1"/>
          <p:cNvSpPr>
            <a:spLocks noGrp="1"/>
          </p:cNvSpPr>
          <p:nvPr>
            <p:ph type="title"/>
          </p:nvPr>
        </p:nvSpPr>
        <p:spPr/>
        <p:txBody>
          <a:bodyPr/>
          <a:lstStyle/>
          <a:p>
            <a:r>
              <a:rPr lang="en-US" dirty="0" smtClean="0"/>
              <a:t>Launch Unity’s Asset Store</a:t>
            </a:r>
            <a:endParaRPr lang="en-US" dirty="0"/>
          </a:p>
        </p:txBody>
      </p:sp>
      <p:sp>
        <p:nvSpPr>
          <p:cNvPr id="5" name="Rounded Rectangle 4"/>
          <p:cNvSpPr/>
          <p:nvPr/>
        </p:nvSpPr>
        <p:spPr>
          <a:xfrm>
            <a:off x="3698621" y="1568911"/>
            <a:ext cx="706221" cy="337744"/>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7" name="Rounded Rectangle 6"/>
          <p:cNvSpPr/>
          <p:nvPr/>
        </p:nvSpPr>
        <p:spPr>
          <a:xfrm>
            <a:off x="3698621" y="4559735"/>
            <a:ext cx="2975555" cy="320889"/>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8" name="Rectangle 7"/>
          <p:cNvSpPr/>
          <p:nvPr/>
        </p:nvSpPr>
        <p:spPr>
          <a:xfrm>
            <a:off x="8698035" y="2361157"/>
            <a:ext cx="3249294" cy="2335312"/>
          </a:xfrm>
          <a:prstGeom prst="rect">
            <a:avLst/>
          </a:prstGeom>
        </p:spPr>
        <p:txBody>
          <a:bodyPr wrap="none">
            <a:spAutoFit/>
          </a:bodyPr>
          <a:lstStyle/>
          <a:p>
            <a:r>
              <a:rPr lang="en-US" sz="2856" dirty="0">
                <a:solidFill>
                  <a:srgbClr val="FF0000"/>
                </a:solidFill>
              </a:rPr>
              <a:t>On the top menu,</a:t>
            </a:r>
          </a:p>
          <a:p>
            <a:pPr marL="349724" indent="-349724">
              <a:buAutoNum type="arabicPeriod"/>
            </a:pPr>
            <a:r>
              <a:rPr lang="en-US" sz="2856" dirty="0">
                <a:solidFill>
                  <a:srgbClr val="FF0000"/>
                </a:solidFill>
              </a:rPr>
              <a:t>Click Window </a:t>
            </a:r>
          </a:p>
          <a:p>
            <a:pPr marL="349724" indent="-349724">
              <a:buAutoNum type="arabicPeriod"/>
            </a:pPr>
            <a:r>
              <a:rPr lang="en-US" sz="2856" dirty="0">
                <a:solidFill>
                  <a:srgbClr val="FF0000"/>
                </a:solidFill>
              </a:rPr>
              <a:t>Click Asset Store</a:t>
            </a:r>
          </a:p>
          <a:p>
            <a:pPr marL="349724" indent="-349724">
              <a:buAutoNum type="arabicPeriod"/>
            </a:pPr>
            <a:endParaRPr lang="en-US" sz="2856" dirty="0"/>
          </a:p>
          <a:p>
            <a:r>
              <a:rPr lang="en-US" sz="2856" dirty="0"/>
              <a:t>Shortcut: Ctrl+9</a:t>
            </a:r>
          </a:p>
        </p:txBody>
      </p:sp>
    </p:spTree>
    <p:extLst>
      <p:ext uri="{BB962C8B-B14F-4D97-AF65-F5344CB8AC3E}">
        <p14:creationId xmlns:p14="http://schemas.microsoft.com/office/powerpoint/2010/main" val="204659743"/>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5768" y="403480"/>
            <a:ext cx="10724938" cy="1351952"/>
          </a:xfrm>
        </p:spPr>
        <p:txBody>
          <a:bodyPr/>
          <a:lstStyle/>
          <a:p>
            <a:r>
              <a:rPr lang="en-US" dirty="0" smtClean="0"/>
              <a:t>Asset Store Window</a:t>
            </a:r>
            <a:endParaRPr lang="en-US" dirty="0"/>
          </a:p>
        </p:txBody>
      </p:sp>
      <p:pic>
        <p:nvPicPr>
          <p:cNvPr id="4" name="Picture 3"/>
          <p:cNvPicPr>
            <a:picLocks noChangeAspect="1"/>
          </p:cNvPicPr>
          <p:nvPr/>
        </p:nvPicPr>
        <p:blipFill>
          <a:blip r:embed="rId2"/>
          <a:stretch>
            <a:fillRect/>
          </a:stretch>
        </p:blipFill>
        <p:spPr>
          <a:xfrm>
            <a:off x="855768" y="1755432"/>
            <a:ext cx="8276578" cy="4655575"/>
          </a:xfrm>
          <a:prstGeom prst="rect">
            <a:avLst/>
          </a:prstGeom>
          <a:effectLst>
            <a:outerShdw blurRad="63500" sx="102000" sy="102000" algn="ctr" rotWithShape="0">
              <a:prstClr val="black">
                <a:alpha val="40000"/>
              </a:prstClr>
            </a:outerShdw>
          </a:effectLst>
        </p:spPr>
      </p:pic>
      <p:sp>
        <p:nvSpPr>
          <p:cNvPr id="5" name="Rounded Rectangle 4"/>
          <p:cNvSpPr/>
          <p:nvPr/>
        </p:nvSpPr>
        <p:spPr>
          <a:xfrm>
            <a:off x="7895491" y="1857112"/>
            <a:ext cx="1410700" cy="453672"/>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6" name="Rectangle 5"/>
          <p:cNvSpPr/>
          <p:nvPr/>
        </p:nvSpPr>
        <p:spPr>
          <a:xfrm>
            <a:off x="9392306" y="1755431"/>
            <a:ext cx="2956057" cy="990628"/>
          </a:xfrm>
          <a:prstGeom prst="rect">
            <a:avLst/>
          </a:prstGeom>
        </p:spPr>
        <p:txBody>
          <a:bodyPr wrap="none">
            <a:spAutoFit/>
          </a:bodyPr>
          <a:lstStyle/>
          <a:p>
            <a:r>
              <a:rPr lang="en-US" sz="2856" dirty="0">
                <a:solidFill>
                  <a:srgbClr val="FF0000"/>
                </a:solidFill>
              </a:rPr>
              <a:t>Verify that </a:t>
            </a:r>
          </a:p>
          <a:p>
            <a:r>
              <a:rPr lang="en-US" sz="2856" dirty="0">
                <a:solidFill>
                  <a:srgbClr val="FF0000"/>
                </a:solidFill>
              </a:rPr>
              <a:t>you’re logged in.</a:t>
            </a:r>
          </a:p>
        </p:txBody>
      </p:sp>
    </p:spTree>
    <p:extLst>
      <p:ext uri="{BB962C8B-B14F-4D97-AF65-F5344CB8AC3E}">
        <p14:creationId xmlns:p14="http://schemas.microsoft.com/office/powerpoint/2010/main" val="3982976287"/>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Asset Store: Top Paid</a:t>
            </a:r>
            <a:endParaRPr lang="en-US" dirty="0"/>
          </a:p>
        </p:txBody>
      </p:sp>
      <p:pic>
        <p:nvPicPr>
          <p:cNvPr id="4" name="Picture 3"/>
          <p:cNvPicPr>
            <a:picLocks noChangeAspect="1"/>
          </p:cNvPicPr>
          <p:nvPr/>
        </p:nvPicPr>
        <p:blipFill>
          <a:blip r:embed="rId2"/>
          <a:stretch>
            <a:fillRect/>
          </a:stretch>
        </p:blipFill>
        <p:spPr>
          <a:xfrm>
            <a:off x="855767" y="1498319"/>
            <a:ext cx="9052585" cy="5092078"/>
          </a:xfrm>
          <a:prstGeom prst="rect">
            <a:avLst/>
          </a:prstGeom>
          <a:effectLst>
            <a:outerShdw blurRad="63500" sx="102000" sy="102000" algn="ctr" rotWithShape="0">
              <a:prstClr val="black">
                <a:alpha val="40000"/>
              </a:prstClr>
            </a:outerShdw>
          </a:effectLst>
        </p:spPr>
      </p:pic>
      <p:sp>
        <p:nvSpPr>
          <p:cNvPr id="5" name="Rounded Rectangle 4"/>
          <p:cNvSpPr/>
          <p:nvPr/>
        </p:nvSpPr>
        <p:spPr>
          <a:xfrm>
            <a:off x="7429189" y="2095605"/>
            <a:ext cx="1576496" cy="3717622"/>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6" name="Rectangle 5"/>
          <p:cNvSpPr/>
          <p:nvPr/>
        </p:nvSpPr>
        <p:spPr>
          <a:xfrm>
            <a:off x="10045129" y="3827883"/>
            <a:ext cx="2419673" cy="990628"/>
          </a:xfrm>
          <a:prstGeom prst="rect">
            <a:avLst/>
          </a:prstGeom>
        </p:spPr>
        <p:txBody>
          <a:bodyPr wrap="none">
            <a:spAutoFit/>
          </a:bodyPr>
          <a:lstStyle/>
          <a:p>
            <a:r>
              <a:rPr lang="en-US" sz="2856" dirty="0">
                <a:solidFill>
                  <a:srgbClr val="FF0000"/>
                </a:solidFill>
              </a:rPr>
              <a:t>Scroll down</a:t>
            </a:r>
          </a:p>
          <a:p>
            <a:r>
              <a:rPr lang="en-US" sz="2856" dirty="0">
                <a:solidFill>
                  <a:srgbClr val="FF0000"/>
                </a:solidFill>
              </a:rPr>
              <a:t>for top charts</a:t>
            </a:r>
          </a:p>
        </p:txBody>
      </p:sp>
    </p:spTree>
    <p:extLst>
      <p:ext uri="{BB962C8B-B14F-4D97-AF65-F5344CB8AC3E}">
        <p14:creationId xmlns:p14="http://schemas.microsoft.com/office/powerpoint/2010/main" val="1367889369"/>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55766" y="1496780"/>
            <a:ext cx="9055318" cy="5093616"/>
          </a:xfrm>
          <a:prstGeom prst="rect">
            <a:avLst/>
          </a:prstGeom>
        </p:spPr>
      </p:pic>
      <p:sp>
        <p:nvSpPr>
          <p:cNvPr id="2" name="Title 1"/>
          <p:cNvSpPr>
            <a:spLocks noGrp="1"/>
          </p:cNvSpPr>
          <p:nvPr>
            <p:ph type="title"/>
          </p:nvPr>
        </p:nvSpPr>
        <p:spPr/>
        <p:txBody>
          <a:bodyPr/>
          <a:lstStyle/>
          <a:p>
            <a:r>
              <a:rPr lang="en-US" dirty="0" smtClean="0"/>
              <a:t>Asset Store: Top Free</a:t>
            </a:r>
            <a:endParaRPr lang="en-US" dirty="0"/>
          </a:p>
        </p:txBody>
      </p:sp>
      <p:sp>
        <p:nvSpPr>
          <p:cNvPr id="5" name="Rounded Rectangle 4"/>
          <p:cNvSpPr/>
          <p:nvPr/>
        </p:nvSpPr>
        <p:spPr>
          <a:xfrm>
            <a:off x="7429189" y="2404044"/>
            <a:ext cx="1576496" cy="3574979"/>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6" name="Rectangle 5"/>
          <p:cNvSpPr/>
          <p:nvPr/>
        </p:nvSpPr>
        <p:spPr>
          <a:xfrm>
            <a:off x="10033293" y="2404044"/>
            <a:ext cx="1697564" cy="2335312"/>
          </a:xfrm>
          <a:prstGeom prst="rect">
            <a:avLst/>
          </a:prstGeom>
        </p:spPr>
        <p:txBody>
          <a:bodyPr wrap="none">
            <a:spAutoFit/>
          </a:bodyPr>
          <a:lstStyle/>
          <a:p>
            <a:r>
              <a:rPr lang="en-US" sz="2856" dirty="0">
                <a:solidFill>
                  <a:srgbClr val="FF0000"/>
                </a:solidFill>
              </a:rPr>
              <a:t>Click on </a:t>
            </a:r>
          </a:p>
          <a:p>
            <a:r>
              <a:rPr lang="en-US" sz="2856" dirty="0">
                <a:solidFill>
                  <a:srgbClr val="FF0000"/>
                </a:solidFill>
              </a:rPr>
              <a:t>Top Free</a:t>
            </a:r>
          </a:p>
          <a:p>
            <a:endParaRPr lang="en-US" sz="2856" dirty="0"/>
          </a:p>
          <a:p>
            <a:r>
              <a:rPr lang="en-US" sz="2856" dirty="0"/>
              <a:t>(below </a:t>
            </a:r>
          </a:p>
          <a:p>
            <a:r>
              <a:rPr lang="en-US" sz="2856" dirty="0"/>
              <a:t>Top Paid)</a:t>
            </a:r>
          </a:p>
        </p:txBody>
      </p:sp>
    </p:spTree>
    <p:extLst>
      <p:ext uri="{BB962C8B-B14F-4D97-AF65-F5344CB8AC3E}">
        <p14:creationId xmlns:p14="http://schemas.microsoft.com/office/powerpoint/2010/main" val="400852259"/>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graphicFrame>
        <p:nvGraphicFramePr>
          <p:cNvPr id="5" name="Content Placeholder 4"/>
          <p:cNvGraphicFramePr>
            <a:graphicFrameLocks noGrp="1"/>
          </p:cNvGraphicFramePr>
          <p:nvPr>
            <p:ph idx="4294967295"/>
            <p:extLst/>
          </p:nvPr>
        </p:nvGraphicFramePr>
        <p:xfrm>
          <a:off x="2176957" y="1212849"/>
          <a:ext cx="7973157" cy="49494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77799" y="1668482"/>
            <a:ext cx="1142857" cy="1142857"/>
          </a:xfrm>
          <a:prstGeom prst="rect">
            <a:avLst/>
          </a:prstGeom>
        </p:spPr>
      </p:pic>
    </p:spTree>
    <p:extLst>
      <p:ext uri="{BB962C8B-B14F-4D97-AF65-F5344CB8AC3E}">
        <p14:creationId xmlns:p14="http://schemas.microsoft.com/office/powerpoint/2010/main" val="11000926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138456" y="5385621"/>
            <a:ext cx="3791594" cy="1379781"/>
          </a:xfrm>
          <a:prstGeom prst="rect">
            <a:avLst/>
          </a:prstGeom>
        </p:spPr>
      </p:pic>
      <p:sp>
        <p:nvSpPr>
          <p:cNvPr id="3" name="Title 2"/>
          <p:cNvSpPr>
            <a:spLocks noGrp="1"/>
          </p:cNvSpPr>
          <p:nvPr>
            <p:ph type="title"/>
          </p:nvPr>
        </p:nvSpPr>
        <p:spPr/>
        <p:txBody>
          <a:bodyPr/>
          <a:lstStyle/>
          <a:p>
            <a:r>
              <a:rPr lang="en-US" dirty="0" smtClean="0"/>
              <a:t>First-Person Controls</a:t>
            </a:r>
            <a:endParaRPr lang="en-US" dirty="0"/>
          </a:p>
        </p:txBody>
      </p:sp>
    </p:spTree>
    <p:extLst>
      <p:ext uri="{BB962C8B-B14F-4D97-AF65-F5344CB8AC3E}">
        <p14:creationId xmlns:p14="http://schemas.microsoft.com/office/powerpoint/2010/main" val="39894602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5508189" y="1955875"/>
            <a:ext cx="6123404" cy="4189433"/>
          </a:xfrm>
          <a:prstGeom prst="rect">
            <a:avLst/>
          </a:prstGeom>
        </p:spPr>
      </p:pic>
      <p:pic>
        <p:nvPicPr>
          <p:cNvPr id="8" name="Picture 7"/>
          <p:cNvPicPr>
            <a:picLocks noChangeAspect="1"/>
          </p:cNvPicPr>
          <p:nvPr/>
        </p:nvPicPr>
        <p:blipFill>
          <a:blip r:embed="rId3"/>
          <a:stretch>
            <a:fillRect/>
          </a:stretch>
        </p:blipFill>
        <p:spPr>
          <a:xfrm>
            <a:off x="855767" y="1955875"/>
            <a:ext cx="3157510" cy="4189433"/>
          </a:xfrm>
          <a:prstGeom prst="rect">
            <a:avLst/>
          </a:prstGeom>
        </p:spPr>
      </p:pic>
      <p:sp>
        <p:nvSpPr>
          <p:cNvPr id="2" name="Title 1"/>
          <p:cNvSpPr>
            <a:spLocks noGrp="1"/>
          </p:cNvSpPr>
          <p:nvPr>
            <p:ph type="title"/>
          </p:nvPr>
        </p:nvSpPr>
        <p:spPr/>
        <p:txBody>
          <a:bodyPr/>
          <a:lstStyle/>
          <a:p>
            <a:r>
              <a:rPr lang="en-US" dirty="0"/>
              <a:t>Create New 3D Project</a:t>
            </a:r>
          </a:p>
        </p:txBody>
      </p:sp>
      <p:sp>
        <p:nvSpPr>
          <p:cNvPr id="6" name="Rounded Rectangle 5"/>
          <p:cNvSpPr/>
          <p:nvPr/>
        </p:nvSpPr>
        <p:spPr>
          <a:xfrm>
            <a:off x="747828" y="2233834"/>
            <a:ext cx="626053" cy="330824"/>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7" name="Rounded Rectangle 6"/>
          <p:cNvSpPr/>
          <p:nvPr/>
        </p:nvSpPr>
        <p:spPr>
          <a:xfrm>
            <a:off x="855767" y="3841340"/>
            <a:ext cx="1761585" cy="316517"/>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9" name="Rounded Rectangle 8"/>
          <p:cNvSpPr/>
          <p:nvPr/>
        </p:nvSpPr>
        <p:spPr>
          <a:xfrm>
            <a:off x="6718963" y="4694328"/>
            <a:ext cx="626053" cy="323595"/>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3" name="Rounded Rectangle 12"/>
          <p:cNvSpPr/>
          <p:nvPr/>
        </p:nvSpPr>
        <p:spPr>
          <a:xfrm>
            <a:off x="9181844" y="4655469"/>
            <a:ext cx="1088036" cy="401313"/>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cxnSp>
        <p:nvCxnSpPr>
          <p:cNvPr id="14" name="Straight Arrow Connector 13"/>
          <p:cNvCxnSpPr>
            <a:stCxn id="15" idx="0"/>
          </p:cNvCxnSpPr>
          <p:nvPr/>
        </p:nvCxnSpPr>
        <p:spPr>
          <a:xfrm flipV="1">
            <a:off x="8795018" y="5150044"/>
            <a:ext cx="822040" cy="126143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600995" y="6411482"/>
            <a:ext cx="4388046" cy="382308"/>
          </a:xfrm>
          <a:prstGeom prst="rect">
            <a:avLst/>
          </a:prstGeom>
          <a:noFill/>
        </p:spPr>
        <p:txBody>
          <a:bodyPr wrap="none" rtlCol="0">
            <a:spAutoFit/>
          </a:bodyPr>
          <a:lstStyle/>
          <a:p>
            <a:r>
              <a:rPr lang="en-US" sz="1836" dirty="0">
                <a:solidFill>
                  <a:srgbClr val="FF0000"/>
                </a:solidFill>
              </a:rPr>
              <a:t>… choose 3D, then click “Create project”</a:t>
            </a:r>
          </a:p>
        </p:txBody>
      </p:sp>
      <p:cxnSp>
        <p:nvCxnSpPr>
          <p:cNvPr id="18" name="Straight Arrow Connector 17"/>
          <p:cNvCxnSpPr/>
          <p:nvPr/>
        </p:nvCxnSpPr>
        <p:spPr>
          <a:xfrm flipH="1" flipV="1">
            <a:off x="7506179" y="5056783"/>
            <a:ext cx="230012" cy="1333654"/>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Rounded Rectangle 19"/>
          <p:cNvSpPr/>
          <p:nvPr/>
        </p:nvSpPr>
        <p:spPr>
          <a:xfrm>
            <a:off x="6958863" y="3510515"/>
            <a:ext cx="860343" cy="427143"/>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21" name="TextBox 20"/>
          <p:cNvSpPr txBox="1"/>
          <p:nvPr/>
        </p:nvSpPr>
        <p:spPr>
          <a:xfrm>
            <a:off x="6870413" y="3083013"/>
            <a:ext cx="2410780" cy="382308"/>
          </a:xfrm>
          <a:prstGeom prst="rect">
            <a:avLst/>
          </a:prstGeom>
          <a:noFill/>
        </p:spPr>
        <p:txBody>
          <a:bodyPr wrap="none" rtlCol="0">
            <a:spAutoFit/>
          </a:bodyPr>
          <a:lstStyle/>
          <a:p>
            <a:r>
              <a:rPr lang="en-US" sz="1836" dirty="0">
                <a:solidFill>
                  <a:srgbClr val="FF0000"/>
                </a:solidFill>
              </a:rPr>
              <a:t>Name your project… </a:t>
            </a:r>
          </a:p>
        </p:txBody>
      </p:sp>
      <p:sp>
        <p:nvSpPr>
          <p:cNvPr id="23" name="TextBox 22"/>
          <p:cNvSpPr txBox="1"/>
          <p:nvPr/>
        </p:nvSpPr>
        <p:spPr>
          <a:xfrm>
            <a:off x="793322" y="1579191"/>
            <a:ext cx="2997256" cy="382308"/>
          </a:xfrm>
          <a:prstGeom prst="rect">
            <a:avLst/>
          </a:prstGeom>
          <a:noFill/>
        </p:spPr>
        <p:txBody>
          <a:bodyPr wrap="none" rtlCol="0">
            <a:spAutoFit/>
          </a:bodyPr>
          <a:lstStyle/>
          <a:p>
            <a:r>
              <a:rPr lang="en-US" sz="1836" dirty="0">
                <a:solidFill>
                  <a:srgbClr val="FF0000"/>
                </a:solidFill>
              </a:rPr>
              <a:t>Click File </a:t>
            </a:r>
            <a:r>
              <a:rPr lang="en-US" sz="1836" dirty="0">
                <a:solidFill>
                  <a:srgbClr val="FF0000"/>
                </a:solidFill>
                <a:sym typeface="Wingdings" panose="05000000000000000000" pitchFamily="2" charset="2"/>
              </a:rPr>
              <a:t> New Project… </a:t>
            </a:r>
            <a:endParaRPr lang="en-US" sz="1836" dirty="0">
              <a:solidFill>
                <a:srgbClr val="FF0000"/>
              </a:solidFill>
            </a:endParaRPr>
          </a:p>
        </p:txBody>
      </p:sp>
    </p:spTree>
    <p:extLst>
      <p:ext uri="{BB962C8B-B14F-4D97-AF65-F5344CB8AC3E}">
        <p14:creationId xmlns:p14="http://schemas.microsoft.com/office/powerpoint/2010/main" val="34437705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Ground</a:t>
            </a:r>
            <a:endParaRPr lang="en-US" dirty="0"/>
          </a:p>
        </p:txBody>
      </p:sp>
      <p:pic>
        <p:nvPicPr>
          <p:cNvPr id="4" name="Picture 3"/>
          <p:cNvPicPr>
            <a:picLocks noChangeAspect="1"/>
          </p:cNvPicPr>
          <p:nvPr/>
        </p:nvPicPr>
        <p:blipFill>
          <a:blip r:embed="rId2"/>
          <a:stretch>
            <a:fillRect/>
          </a:stretch>
        </p:blipFill>
        <p:spPr>
          <a:xfrm>
            <a:off x="855769" y="1529445"/>
            <a:ext cx="9630456" cy="5141259"/>
          </a:xfrm>
          <a:prstGeom prst="rect">
            <a:avLst/>
          </a:prstGeom>
        </p:spPr>
      </p:pic>
      <p:sp>
        <p:nvSpPr>
          <p:cNvPr id="5" name="TextBox 4"/>
          <p:cNvSpPr txBox="1"/>
          <p:nvPr/>
        </p:nvSpPr>
        <p:spPr>
          <a:xfrm>
            <a:off x="4822395" y="1152760"/>
            <a:ext cx="6232491" cy="382308"/>
          </a:xfrm>
          <a:prstGeom prst="rect">
            <a:avLst/>
          </a:prstGeom>
          <a:noFill/>
        </p:spPr>
        <p:txBody>
          <a:bodyPr wrap="none" rtlCol="0">
            <a:spAutoFit/>
          </a:bodyPr>
          <a:lstStyle/>
          <a:p>
            <a:r>
              <a:rPr lang="en-US" sz="1836" dirty="0">
                <a:solidFill>
                  <a:srgbClr val="FF0000"/>
                </a:solidFill>
              </a:rPr>
              <a:t>From top menu, click </a:t>
            </a:r>
            <a:r>
              <a:rPr lang="en-US" sz="1836" dirty="0" err="1">
                <a:solidFill>
                  <a:srgbClr val="FF0000"/>
                </a:solidFill>
              </a:rPr>
              <a:t>GameObject</a:t>
            </a:r>
            <a:r>
              <a:rPr lang="en-US" sz="1836" dirty="0">
                <a:solidFill>
                  <a:srgbClr val="FF0000"/>
                </a:solidFill>
              </a:rPr>
              <a:t> </a:t>
            </a:r>
            <a:r>
              <a:rPr lang="en-US" sz="1836" dirty="0">
                <a:solidFill>
                  <a:srgbClr val="FF0000"/>
                </a:solidFill>
                <a:sym typeface="Wingdings" panose="05000000000000000000" pitchFamily="2" charset="2"/>
              </a:rPr>
              <a:t> 3D Object  Plane </a:t>
            </a:r>
            <a:endParaRPr lang="en-US" sz="1836" dirty="0">
              <a:solidFill>
                <a:srgbClr val="FF0000"/>
              </a:solidFill>
            </a:endParaRPr>
          </a:p>
        </p:txBody>
      </p:sp>
      <p:sp>
        <p:nvSpPr>
          <p:cNvPr id="6" name="Rounded Rectangle 5"/>
          <p:cNvSpPr/>
          <p:nvPr/>
        </p:nvSpPr>
        <p:spPr>
          <a:xfrm>
            <a:off x="1667479" y="1502528"/>
            <a:ext cx="626053" cy="387229"/>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7" name="Rounded Rectangle 6"/>
          <p:cNvSpPr/>
          <p:nvPr/>
        </p:nvSpPr>
        <p:spPr>
          <a:xfrm>
            <a:off x="1693385" y="2214629"/>
            <a:ext cx="962826" cy="165413"/>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8" name="Rounded Rectangle 7"/>
          <p:cNvSpPr/>
          <p:nvPr/>
        </p:nvSpPr>
        <p:spPr>
          <a:xfrm>
            <a:off x="3885475" y="2868444"/>
            <a:ext cx="962826" cy="201439"/>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402130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 Characters Package </a:t>
            </a:r>
            <a:endParaRPr lang="en-US" dirty="0"/>
          </a:p>
        </p:txBody>
      </p:sp>
      <p:pic>
        <p:nvPicPr>
          <p:cNvPr id="4" name="Picture 3"/>
          <p:cNvPicPr>
            <a:picLocks noChangeAspect="1"/>
          </p:cNvPicPr>
          <p:nvPr/>
        </p:nvPicPr>
        <p:blipFill>
          <a:blip r:embed="rId2"/>
          <a:stretch>
            <a:fillRect/>
          </a:stretch>
        </p:blipFill>
        <p:spPr>
          <a:xfrm>
            <a:off x="855768" y="1499863"/>
            <a:ext cx="9491766" cy="5067219"/>
          </a:xfrm>
          <a:prstGeom prst="rect">
            <a:avLst/>
          </a:prstGeom>
        </p:spPr>
      </p:pic>
      <p:pic>
        <p:nvPicPr>
          <p:cNvPr id="3" name="Picture 2"/>
          <p:cNvPicPr>
            <a:picLocks noChangeAspect="1"/>
          </p:cNvPicPr>
          <p:nvPr/>
        </p:nvPicPr>
        <p:blipFill>
          <a:blip r:embed="rId3"/>
          <a:stretch>
            <a:fillRect/>
          </a:stretch>
        </p:blipFill>
        <p:spPr>
          <a:xfrm>
            <a:off x="7944756" y="2642376"/>
            <a:ext cx="3945199" cy="4196714"/>
          </a:xfrm>
          <a:prstGeom prst="rect">
            <a:avLst/>
          </a:prstGeom>
        </p:spPr>
      </p:pic>
      <p:sp>
        <p:nvSpPr>
          <p:cNvPr id="5" name="TextBox 4"/>
          <p:cNvSpPr txBox="1"/>
          <p:nvPr/>
        </p:nvSpPr>
        <p:spPr>
          <a:xfrm>
            <a:off x="7121183" y="1123178"/>
            <a:ext cx="4925279" cy="382308"/>
          </a:xfrm>
          <a:prstGeom prst="rect">
            <a:avLst/>
          </a:prstGeom>
          <a:noFill/>
        </p:spPr>
        <p:txBody>
          <a:bodyPr wrap="none" rtlCol="0">
            <a:spAutoFit/>
          </a:bodyPr>
          <a:lstStyle/>
          <a:p>
            <a:r>
              <a:rPr lang="en-US" sz="1836" dirty="0">
                <a:solidFill>
                  <a:srgbClr val="FF0000"/>
                </a:solidFill>
              </a:rPr>
              <a:t>Click Assets </a:t>
            </a:r>
            <a:r>
              <a:rPr lang="en-US" sz="1836" dirty="0">
                <a:solidFill>
                  <a:srgbClr val="FF0000"/>
                </a:solidFill>
                <a:sym typeface="Wingdings" panose="05000000000000000000" pitchFamily="2" charset="2"/>
              </a:rPr>
              <a:t> Import Package  Characters</a:t>
            </a:r>
            <a:endParaRPr lang="en-US" sz="1836" dirty="0">
              <a:solidFill>
                <a:srgbClr val="FF0000"/>
              </a:solidFill>
            </a:endParaRPr>
          </a:p>
        </p:txBody>
      </p:sp>
      <p:sp>
        <p:nvSpPr>
          <p:cNvPr id="9" name="Rounded Rectangle 8"/>
          <p:cNvSpPr/>
          <p:nvPr/>
        </p:nvSpPr>
        <p:spPr>
          <a:xfrm>
            <a:off x="1215903" y="1499863"/>
            <a:ext cx="626053" cy="387229"/>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0" name="Rounded Rectangle 9"/>
          <p:cNvSpPr/>
          <p:nvPr/>
        </p:nvSpPr>
        <p:spPr>
          <a:xfrm>
            <a:off x="1360541" y="2642376"/>
            <a:ext cx="1133827" cy="209438"/>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1" name="Rounded Rectangle 10"/>
          <p:cNvSpPr/>
          <p:nvPr/>
        </p:nvSpPr>
        <p:spPr>
          <a:xfrm>
            <a:off x="3335729" y="3219187"/>
            <a:ext cx="962826" cy="201439"/>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2" name="Rounded Rectangle 11"/>
          <p:cNvSpPr/>
          <p:nvPr/>
        </p:nvSpPr>
        <p:spPr>
          <a:xfrm>
            <a:off x="11010892" y="6466362"/>
            <a:ext cx="879063" cy="228748"/>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3" name="TextBox 12"/>
          <p:cNvSpPr txBox="1"/>
          <p:nvPr/>
        </p:nvSpPr>
        <p:spPr>
          <a:xfrm>
            <a:off x="10401722" y="2154396"/>
            <a:ext cx="1320096" cy="382308"/>
          </a:xfrm>
          <a:prstGeom prst="rect">
            <a:avLst/>
          </a:prstGeom>
          <a:noFill/>
        </p:spPr>
        <p:txBody>
          <a:bodyPr wrap="none" rtlCol="0">
            <a:spAutoFit/>
          </a:bodyPr>
          <a:lstStyle/>
          <a:p>
            <a:r>
              <a:rPr lang="en-US" sz="1836" dirty="0">
                <a:solidFill>
                  <a:srgbClr val="FF0000"/>
                </a:solidFill>
              </a:rPr>
              <a:t>Import All!</a:t>
            </a:r>
          </a:p>
        </p:txBody>
      </p:sp>
    </p:spTree>
    <p:extLst>
      <p:ext uri="{BB962C8B-B14F-4D97-AF65-F5344CB8AC3E}">
        <p14:creationId xmlns:p14="http://schemas.microsoft.com/office/powerpoint/2010/main" val="11129108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1308522684"/>
              </p:ext>
            </p:extLst>
          </p:nvPr>
        </p:nvGraphicFramePr>
        <p:xfrm>
          <a:off x="2176957" y="1212849"/>
          <a:ext cx="7973157" cy="49494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177189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Locate FPS Controller in Project Panel</a:t>
            </a:r>
            <a:endParaRPr lang="en-US" dirty="0"/>
          </a:p>
        </p:txBody>
      </p:sp>
      <p:pic>
        <p:nvPicPr>
          <p:cNvPr id="4" name="Picture 3"/>
          <p:cNvPicPr>
            <a:picLocks noChangeAspect="1"/>
          </p:cNvPicPr>
          <p:nvPr/>
        </p:nvPicPr>
        <p:blipFill>
          <a:blip r:embed="rId2"/>
          <a:stretch>
            <a:fillRect/>
          </a:stretch>
        </p:blipFill>
        <p:spPr>
          <a:xfrm>
            <a:off x="855767" y="1472990"/>
            <a:ext cx="4200806" cy="5117557"/>
          </a:xfrm>
          <a:prstGeom prst="rect">
            <a:avLst/>
          </a:prstGeom>
        </p:spPr>
      </p:pic>
      <p:sp>
        <p:nvSpPr>
          <p:cNvPr id="5" name="TextBox 4"/>
          <p:cNvSpPr txBox="1"/>
          <p:nvPr/>
        </p:nvSpPr>
        <p:spPr>
          <a:xfrm>
            <a:off x="5478700" y="1472991"/>
            <a:ext cx="4818486" cy="3679996"/>
          </a:xfrm>
          <a:prstGeom prst="rect">
            <a:avLst/>
          </a:prstGeom>
          <a:noFill/>
        </p:spPr>
        <p:txBody>
          <a:bodyPr wrap="none" rtlCol="0">
            <a:spAutoFit/>
          </a:bodyPr>
          <a:lstStyle/>
          <a:p>
            <a:r>
              <a:rPr lang="en-US" sz="2856" dirty="0">
                <a:solidFill>
                  <a:srgbClr val="FF0000"/>
                </a:solidFill>
              </a:rPr>
              <a:t>In the Project Panel,</a:t>
            </a:r>
          </a:p>
          <a:p>
            <a:endParaRPr lang="en-US" sz="2856" dirty="0">
              <a:solidFill>
                <a:srgbClr val="FF0000"/>
              </a:solidFill>
            </a:endParaRPr>
          </a:p>
          <a:p>
            <a:r>
              <a:rPr lang="en-US" sz="2856" dirty="0">
                <a:solidFill>
                  <a:srgbClr val="FF0000"/>
                </a:solidFill>
              </a:rPr>
              <a:t>Open the following:</a:t>
            </a:r>
          </a:p>
          <a:p>
            <a:pPr marL="291436" indent="-291436">
              <a:buFont typeface="Arial" panose="020B0604020202020204" pitchFamily="34" charset="0"/>
              <a:buChar char="•"/>
            </a:pPr>
            <a:r>
              <a:rPr lang="en-US" sz="2856" dirty="0">
                <a:solidFill>
                  <a:srgbClr val="FF0000"/>
                </a:solidFill>
              </a:rPr>
              <a:t>Standard Assets</a:t>
            </a:r>
          </a:p>
          <a:p>
            <a:pPr marL="757735" lvl="1" indent="-291436">
              <a:buFont typeface="Arial" panose="020B0604020202020204" pitchFamily="34" charset="0"/>
              <a:buChar char="•"/>
            </a:pPr>
            <a:r>
              <a:rPr lang="en-US" sz="2856" dirty="0">
                <a:solidFill>
                  <a:srgbClr val="FF0000"/>
                </a:solidFill>
              </a:rPr>
              <a:t>Characters</a:t>
            </a:r>
          </a:p>
          <a:p>
            <a:pPr marL="1224033" lvl="2" indent="-291436">
              <a:buFont typeface="Arial" panose="020B0604020202020204" pitchFamily="34" charset="0"/>
              <a:buChar char="•"/>
            </a:pPr>
            <a:r>
              <a:rPr lang="en-US" sz="2856" dirty="0" err="1">
                <a:solidFill>
                  <a:srgbClr val="FF0000"/>
                </a:solidFill>
              </a:rPr>
              <a:t>FirstPersonCharacter</a:t>
            </a:r>
            <a:endParaRPr lang="en-US" sz="2856" dirty="0">
              <a:solidFill>
                <a:srgbClr val="FF0000"/>
              </a:solidFill>
            </a:endParaRPr>
          </a:p>
          <a:p>
            <a:pPr marL="1690331" lvl="3" indent="-291436">
              <a:buFont typeface="Arial" panose="020B0604020202020204" pitchFamily="34" charset="0"/>
              <a:buChar char="•"/>
            </a:pPr>
            <a:r>
              <a:rPr lang="en-US" sz="2856" dirty="0">
                <a:solidFill>
                  <a:srgbClr val="FF0000"/>
                </a:solidFill>
              </a:rPr>
              <a:t>Prefabs</a:t>
            </a:r>
          </a:p>
          <a:p>
            <a:pPr marL="2156630" lvl="4" indent="-291436">
              <a:buFont typeface="Arial" panose="020B0604020202020204" pitchFamily="34" charset="0"/>
              <a:buChar char="•"/>
            </a:pPr>
            <a:r>
              <a:rPr lang="en-US" sz="2856" dirty="0" err="1">
                <a:solidFill>
                  <a:srgbClr val="FF0000"/>
                </a:solidFill>
              </a:rPr>
              <a:t>FPSController</a:t>
            </a:r>
            <a:r>
              <a:rPr lang="en-US" sz="2856" dirty="0">
                <a:solidFill>
                  <a:srgbClr val="FF0000"/>
                </a:solidFill>
              </a:rPr>
              <a:t> </a:t>
            </a:r>
          </a:p>
        </p:txBody>
      </p:sp>
    </p:spTree>
    <p:extLst>
      <p:ext uri="{BB962C8B-B14F-4D97-AF65-F5344CB8AC3E}">
        <p14:creationId xmlns:p14="http://schemas.microsoft.com/office/powerpoint/2010/main" val="36872325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Drag </a:t>
            </a:r>
            <a:r>
              <a:rPr lang="en-US" dirty="0" err="1" smtClean="0"/>
              <a:t>FPSController</a:t>
            </a:r>
            <a:r>
              <a:rPr lang="en-US" dirty="0" smtClean="0"/>
              <a:t> to Scene</a:t>
            </a:r>
            <a:endParaRPr lang="en-US" dirty="0"/>
          </a:p>
        </p:txBody>
      </p:sp>
      <p:pic>
        <p:nvPicPr>
          <p:cNvPr id="6" name="Picture 5"/>
          <p:cNvPicPr>
            <a:picLocks noChangeAspect="1"/>
          </p:cNvPicPr>
          <p:nvPr/>
        </p:nvPicPr>
        <p:blipFill>
          <a:blip r:embed="rId2"/>
          <a:stretch>
            <a:fillRect/>
          </a:stretch>
        </p:blipFill>
        <p:spPr>
          <a:xfrm>
            <a:off x="855767" y="1462714"/>
            <a:ext cx="9924045" cy="5297993"/>
          </a:xfrm>
          <a:prstGeom prst="rect">
            <a:avLst/>
          </a:prstGeom>
        </p:spPr>
      </p:pic>
      <p:sp>
        <p:nvSpPr>
          <p:cNvPr id="7" name="Rounded Rectangle 6"/>
          <p:cNvSpPr/>
          <p:nvPr/>
        </p:nvSpPr>
        <p:spPr>
          <a:xfrm>
            <a:off x="6821427" y="5307003"/>
            <a:ext cx="1042773" cy="200265"/>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cxnSp>
        <p:nvCxnSpPr>
          <p:cNvPr id="10" name="Curved Connector 9"/>
          <p:cNvCxnSpPr>
            <a:stCxn id="7" idx="1"/>
          </p:cNvCxnSpPr>
          <p:nvPr/>
        </p:nvCxnSpPr>
        <p:spPr>
          <a:xfrm rot="10800000">
            <a:off x="4074885" y="3465359"/>
            <a:ext cx="2746541" cy="1941778"/>
          </a:xfrm>
          <a:prstGeom prst="curvedConnector3">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57943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Run the Game!</a:t>
            </a:r>
            <a:endParaRPr lang="en-US" dirty="0"/>
          </a:p>
        </p:txBody>
      </p:sp>
      <p:pic>
        <p:nvPicPr>
          <p:cNvPr id="4" name="Picture 3"/>
          <p:cNvPicPr>
            <a:picLocks noChangeAspect="1"/>
          </p:cNvPicPr>
          <p:nvPr/>
        </p:nvPicPr>
        <p:blipFill>
          <a:blip r:embed="rId2"/>
          <a:stretch>
            <a:fillRect/>
          </a:stretch>
        </p:blipFill>
        <p:spPr>
          <a:xfrm>
            <a:off x="855769" y="1525259"/>
            <a:ext cx="9591834" cy="5120640"/>
          </a:xfrm>
          <a:prstGeom prst="rect">
            <a:avLst/>
          </a:prstGeom>
        </p:spPr>
      </p:pic>
      <p:sp>
        <p:nvSpPr>
          <p:cNvPr id="5" name="Rounded Rectangle 4"/>
          <p:cNvSpPr/>
          <p:nvPr/>
        </p:nvSpPr>
        <p:spPr>
          <a:xfrm>
            <a:off x="5212235" y="1823661"/>
            <a:ext cx="345408" cy="313554"/>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cxnSp>
        <p:nvCxnSpPr>
          <p:cNvPr id="6" name="Straight Arrow Connector 5"/>
          <p:cNvCxnSpPr/>
          <p:nvPr/>
        </p:nvCxnSpPr>
        <p:spPr>
          <a:xfrm flipH="1">
            <a:off x="5557644" y="1148574"/>
            <a:ext cx="431534" cy="67508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989177" y="952001"/>
            <a:ext cx="4370585" cy="382308"/>
          </a:xfrm>
          <a:prstGeom prst="rect">
            <a:avLst/>
          </a:prstGeom>
          <a:noFill/>
        </p:spPr>
        <p:txBody>
          <a:bodyPr wrap="none" rtlCol="0">
            <a:spAutoFit/>
          </a:bodyPr>
          <a:lstStyle/>
          <a:p>
            <a:r>
              <a:rPr lang="en-US" sz="1836" dirty="0">
                <a:solidFill>
                  <a:srgbClr val="FF0000"/>
                </a:solidFill>
              </a:rPr>
              <a:t>Click Play button, move with arrow keys</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2022" y="123722"/>
            <a:ext cx="1933305" cy="1315444"/>
          </a:xfrm>
          <a:prstGeom prst="rect">
            <a:avLst/>
          </a:prstGeom>
        </p:spPr>
      </p:pic>
      <p:sp>
        <p:nvSpPr>
          <p:cNvPr id="9" name="TextBox 8"/>
          <p:cNvSpPr txBox="1"/>
          <p:nvPr/>
        </p:nvSpPr>
        <p:spPr>
          <a:xfrm>
            <a:off x="10508988" y="2864808"/>
            <a:ext cx="1687690" cy="958583"/>
          </a:xfrm>
          <a:prstGeom prst="rect">
            <a:avLst/>
          </a:prstGeom>
          <a:noFill/>
        </p:spPr>
        <p:txBody>
          <a:bodyPr wrap="none" rtlCol="0">
            <a:spAutoFit/>
          </a:bodyPr>
          <a:lstStyle/>
          <a:p>
            <a:r>
              <a:rPr lang="en-US" sz="1836" dirty="0">
                <a:solidFill>
                  <a:srgbClr val="FF0000"/>
                </a:solidFill>
              </a:rPr>
              <a:t>Notice </a:t>
            </a:r>
          </a:p>
          <a:p>
            <a:r>
              <a:rPr lang="en-US" sz="1836" dirty="0" err="1">
                <a:solidFill>
                  <a:srgbClr val="FF0000"/>
                </a:solidFill>
              </a:rPr>
              <a:t>FPSController</a:t>
            </a:r>
            <a:r>
              <a:rPr lang="en-US" sz="1836" dirty="0">
                <a:solidFill>
                  <a:srgbClr val="FF0000"/>
                </a:solidFill>
              </a:rPr>
              <a:t> </a:t>
            </a:r>
          </a:p>
          <a:p>
            <a:r>
              <a:rPr lang="en-US" sz="1836" dirty="0">
                <a:solidFill>
                  <a:srgbClr val="FF0000"/>
                </a:solidFill>
              </a:rPr>
              <a:t>in </a:t>
            </a:r>
            <a:r>
              <a:rPr lang="en-US" sz="1836" dirty="0" err="1">
                <a:solidFill>
                  <a:srgbClr val="FF0000"/>
                </a:solidFill>
              </a:rPr>
              <a:t>Hierachy</a:t>
            </a:r>
            <a:endParaRPr lang="en-US" sz="1836" dirty="0">
              <a:solidFill>
                <a:srgbClr val="FF0000"/>
              </a:solidFill>
            </a:endParaRPr>
          </a:p>
        </p:txBody>
      </p:sp>
      <p:sp>
        <p:nvSpPr>
          <p:cNvPr id="10" name="Rounded Rectangle 9"/>
          <p:cNvSpPr/>
          <p:nvPr/>
        </p:nvSpPr>
        <p:spPr>
          <a:xfrm>
            <a:off x="6327662" y="2303952"/>
            <a:ext cx="770822" cy="248435"/>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cxnSp>
        <p:nvCxnSpPr>
          <p:cNvPr id="11" name="Straight Arrow Connector 10"/>
          <p:cNvCxnSpPr/>
          <p:nvPr/>
        </p:nvCxnSpPr>
        <p:spPr>
          <a:xfrm flipH="1" flipV="1">
            <a:off x="7206469" y="2481551"/>
            <a:ext cx="3302519" cy="600949"/>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36595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err="1" smtClean="0"/>
              <a:t>FirstPersonController</a:t>
            </a:r>
            <a:r>
              <a:rPr lang="en-US" dirty="0" smtClean="0"/>
              <a:t> Script</a:t>
            </a:r>
            <a:endParaRPr lang="en-US" dirty="0"/>
          </a:p>
        </p:txBody>
      </p:sp>
      <p:pic>
        <p:nvPicPr>
          <p:cNvPr id="5" name="Picture 4"/>
          <p:cNvPicPr>
            <a:picLocks noChangeAspect="1"/>
          </p:cNvPicPr>
          <p:nvPr/>
        </p:nvPicPr>
        <p:blipFill>
          <a:blip r:embed="rId2"/>
          <a:stretch>
            <a:fillRect/>
          </a:stretch>
        </p:blipFill>
        <p:spPr>
          <a:xfrm>
            <a:off x="457580" y="1212849"/>
            <a:ext cx="10290179" cy="4753266"/>
          </a:xfrm>
          <a:prstGeom prst="rect">
            <a:avLst/>
          </a:prstGeom>
        </p:spPr>
      </p:pic>
      <p:sp>
        <p:nvSpPr>
          <p:cNvPr id="6" name="TextBox 5"/>
          <p:cNvSpPr txBox="1"/>
          <p:nvPr/>
        </p:nvSpPr>
        <p:spPr>
          <a:xfrm>
            <a:off x="457580" y="5966115"/>
            <a:ext cx="10686323" cy="971292"/>
          </a:xfrm>
          <a:prstGeom prst="rect">
            <a:avLst/>
          </a:prstGeom>
          <a:noFill/>
        </p:spPr>
        <p:txBody>
          <a:bodyPr wrap="none" rtlCol="0">
            <a:spAutoFit/>
          </a:bodyPr>
          <a:lstStyle/>
          <a:p>
            <a:r>
              <a:rPr lang="en-US" sz="2856" dirty="0" smtClean="0">
                <a:solidFill>
                  <a:srgbClr val="FF0000"/>
                </a:solidFill>
              </a:rPr>
              <a:t>Locate </a:t>
            </a:r>
            <a:r>
              <a:rPr lang="en-US" sz="2856" dirty="0" err="1" smtClean="0">
                <a:solidFill>
                  <a:srgbClr val="FF0000"/>
                </a:solidFill>
              </a:rPr>
              <a:t>FirstPersonController</a:t>
            </a:r>
            <a:r>
              <a:rPr lang="en-US" sz="2856" dirty="0" smtClean="0">
                <a:solidFill>
                  <a:srgbClr val="FF0000"/>
                </a:solidFill>
              </a:rPr>
              <a:t> script under:</a:t>
            </a:r>
          </a:p>
          <a:p>
            <a:r>
              <a:rPr lang="en-US" sz="2856" dirty="0" smtClean="0">
                <a:solidFill>
                  <a:srgbClr val="FF0000"/>
                </a:solidFill>
              </a:rPr>
              <a:t>/Assets/Standard Assets/Characters/</a:t>
            </a:r>
            <a:r>
              <a:rPr lang="en-US" sz="2856" dirty="0" err="1" smtClean="0">
                <a:solidFill>
                  <a:srgbClr val="FF0000"/>
                </a:solidFill>
              </a:rPr>
              <a:t>FirstPersonCharacter</a:t>
            </a:r>
            <a:r>
              <a:rPr lang="en-US" sz="2856" dirty="0" smtClean="0">
                <a:solidFill>
                  <a:srgbClr val="FF0000"/>
                </a:solidFill>
              </a:rPr>
              <a:t>/Scripts/</a:t>
            </a:r>
            <a:endParaRPr lang="en-US" sz="2856" dirty="0">
              <a:solidFill>
                <a:srgbClr val="FF0000"/>
              </a:solidFill>
            </a:endParaRPr>
          </a:p>
        </p:txBody>
      </p:sp>
    </p:spTree>
    <p:extLst>
      <p:ext uri="{BB962C8B-B14F-4D97-AF65-F5344CB8AC3E}">
        <p14:creationId xmlns:p14="http://schemas.microsoft.com/office/powerpoint/2010/main" val="30401373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Inspect </a:t>
            </a:r>
            <a:r>
              <a:rPr lang="en-US" dirty="0" err="1" smtClean="0"/>
              <a:t>FirstPerson</a:t>
            </a:r>
            <a:r>
              <a:rPr lang="en-US" dirty="0" smtClean="0"/>
              <a:t> Code</a:t>
            </a:r>
            <a:endParaRPr lang="en-US" dirty="0"/>
          </a:p>
        </p:txBody>
      </p:sp>
      <p:pic>
        <p:nvPicPr>
          <p:cNvPr id="4" name="Picture 3"/>
          <p:cNvPicPr>
            <a:picLocks noChangeAspect="1"/>
          </p:cNvPicPr>
          <p:nvPr/>
        </p:nvPicPr>
        <p:blipFill>
          <a:blip r:embed="rId2"/>
          <a:stretch>
            <a:fillRect/>
          </a:stretch>
        </p:blipFill>
        <p:spPr>
          <a:xfrm>
            <a:off x="274639" y="1394166"/>
            <a:ext cx="4329882" cy="4329882"/>
          </a:xfrm>
          <a:prstGeom prst="rect">
            <a:avLst/>
          </a:prstGeom>
          <a:effectLst>
            <a:outerShdw blurRad="63500" sx="102000" sy="102000" algn="ctr" rotWithShape="0">
              <a:prstClr val="black">
                <a:alpha val="40000"/>
              </a:prstClr>
            </a:outerShdw>
          </a:effectLst>
        </p:spPr>
      </p:pic>
      <p:pic>
        <p:nvPicPr>
          <p:cNvPr id="7" name="Picture 6"/>
          <p:cNvPicPr>
            <a:picLocks noChangeAspect="1"/>
          </p:cNvPicPr>
          <p:nvPr/>
        </p:nvPicPr>
        <p:blipFill>
          <a:blip r:embed="rId3"/>
          <a:stretch>
            <a:fillRect/>
          </a:stretch>
        </p:blipFill>
        <p:spPr>
          <a:xfrm>
            <a:off x="4493175" y="1394166"/>
            <a:ext cx="7671028" cy="448051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6727672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Start()</a:t>
            </a:r>
            <a:endParaRPr lang="en-US" dirty="0"/>
          </a:p>
        </p:txBody>
      </p:sp>
      <p:pic>
        <p:nvPicPr>
          <p:cNvPr id="2" name="Picture 1"/>
          <p:cNvPicPr>
            <a:picLocks noChangeAspect="1"/>
          </p:cNvPicPr>
          <p:nvPr/>
        </p:nvPicPr>
        <p:blipFill>
          <a:blip r:embed="rId2"/>
          <a:stretch>
            <a:fillRect/>
          </a:stretch>
        </p:blipFill>
        <p:spPr>
          <a:xfrm>
            <a:off x="274639" y="1119847"/>
            <a:ext cx="10698426" cy="5560923"/>
          </a:xfrm>
          <a:prstGeom prst="rect">
            <a:avLst/>
          </a:prstGeom>
          <a:effectLst>
            <a:outerShdw blurRad="63500" sx="102000" sy="102000" algn="ctr" rotWithShape="0">
              <a:prstClr val="black">
                <a:alpha val="40000"/>
              </a:prstClr>
            </a:outerShdw>
          </a:effectLst>
        </p:spPr>
      </p:pic>
      <p:grpSp>
        <p:nvGrpSpPr>
          <p:cNvPr id="5" name="Group 4"/>
          <p:cNvGrpSpPr/>
          <p:nvPr/>
        </p:nvGrpSpPr>
        <p:grpSpPr>
          <a:xfrm>
            <a:off x="3657945" y="2217116"/>
            <a:ext cx="7315120" cy="3566121"/>
            <a:chOff x="3657945" y="2217116"/>
            <a:chExt cx="7315120" cy="3566121"/>
          </a:xfrm>
        </p:grpSpPr>
        <p:sp>
          <p:nvSpPr>
            <p:cNvPr id="6" name="Rounded Rectangle 5"/>
            <p:cNvSpPr/>
            <p:nvPr/>
          </p:nvSpPr>
          <p:spPr>
            <a:xfrm>
              <a:off x="4956597" y="2217116"/>
              <a:ext cx="6016468" cy="457195"/>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8" name="Rounded Rectangle 7"/>
            <p:cNvSpPr/>
            <p:nvPr/>
          </p:nvSpPr>
          <p:spPr>
            <a:xfrm>
              <a:off x="3657945" y="5326042"/>
              <a:ext cx="6016468" cy="457195"/>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grpSp>
    </p:spTree>
    <p:extLst>
      <p:ext uri="{BB962C8B-B14F-4D97-AF65-F5344CB8AC3E}">
        <p14:creationId xmlns:p14="http://schemas.microsoft.com/office/powerpoint/2010/main" val="20629497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457580" y="1350337"/>
            <a:ext cx="11057770" cy="4798655"/>
          </a:xfrm>
          <a:prstGeom prst="rect">
            <a:avLst/>
          </a:prstGeom>
        </p:spPr>
      </p:pic>
      <p:sp>
        <p:nvSpPr>
          <p:cNvPr id="3" name="Title 2"/>
          <p:cNvSpPr>
            <a:spLocks noGrp="1"/>
          </p:cNvSpPr>
          <p:nvPr>
            <p:ph type="title"/>
          </p:nvPr>
        </p:nvSpPr>
        <p:spPr/>
        <p:txBody>
          <a:bodyPr/>
          <a:lstStyle/>
          <a:p>
            <a:r>
              <a:rPr lang="en-US" dirty="0" err="1" smtClean="0"/>
              <a:t>FPSController</a:t>
            </a:r>
            <a:r>
              <a:rPr lang="en-US" dirty="0" smtClean="0"/>
              <a:t> Components</a:t>
            </a:r>
            <a:endParaRPr lang="en-US" dirty="0"/>
          </a:p>
        </p:txBody>
      </p:sp>
      <p:grpSp>
        <p:nvGrpSpPr>
          <p:cNvPr id="5" name="Group 4"/>
          <p:cNvGrpSpPr/>
          <p:nvPr/>
        </p:nvGrpSpPr>
        <p:grpSpPr>
          <a:xfrm>
            <a:off x="5212408" y="3405823"/>
            <a:ext cx="6302942" cy="1645902"/>
            <a:chOff x="5212408" y="3405823"/>
            <a:chExt cx="6302942" cy="1645902"/>
          </a:xfrm>
        </p:grpSpPr>
        <p:sp>
          <p:nvSpPr>
            <p:cNvPr id="6" name="Rounded Rectangle 5"/>
            <p:cNvSpPr/>
            <p:nvPr/>
          </p:nvSpPr>
          <p:spPr>
            <a:xfrm>
              <a:off x="5212408" y="3405823"/>
              <a:ext cx="6302942" cy="457195"/>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8" name="Rounded Rectangle 7"/>
            <p:cNvSpPr/>
            <p:nvPr/>
          </p:nvSpPr>
          <p:spPr>
            <a:xfrm>
              <a:off x="5221004" y="4594530"/>
              <a:ext cx="6294345" cy="457195"/>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grpSp>
    </p:spTree>
    <p:extLst>
      <p:ext uri="{BB962C8B-B14F-4D97-AF65-F5344CB8AC3E}">
        <p14:creationId xmlns:p14="http://schemas.microsoft.com/office/powerpoint/2010/main" val="22817444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74639" y="4594530"/>
            <a:ext cx="12001467" cy="1828795"/>
          </a:xfrm>
          <a:prstGeom prst="rect">
            <a:avLst/>
          </a:prstGeom>
          <a:effectLst>
            <a:outerShdw blurRad="50800" dist="38100" dir="2700000" algn="tl" rotWithShape="0">
              <a:prstClr val="black">
                <a:alpha val="40000"/>
              </a:prstClr>
            </a:outerShdw>
          </a:effectLst>
        </p:spPr>
      </p:pic>
      <p:sp>
        <p:nvSpPr>
          <p:cNvPr id="3" name="Title 2"/>
          <p:cNvSpPr>
            <a:spLocks noGrp="1"/>
          </p:cNvSpPr>
          <p:nvPr>
            <p:ph type="title"/>
          </p:nvPr>
        </p:nvSpPr>
        <p:spPr/>
        <p:txBody>
          <a:bodyPr/>
          <a:lstStyle/>
          <a:p>
            <a:r>
              <a:rPr lang="en-US" dirty="0" err="1" smtClean="0"/>
              <a:t>FixedUpdate</a:t>
            </a:r>
            <a:r>
              <a:rPr lang="en-US" dirty="0" smtClean="0"/>
              <a:t>()</a:t>
            </a:r>
            <a:endParaRPr lang="en-US" dirty="0"/>
          </a:p>
        </p:txBody>
      </p:sp>
      <p:pic>
        <p:nvPicPr>
          <p:cNvPr id="4" name="Picture 3"/>
          <p:cNvPicPr>
            <a:picLocks noChangeAspect="1"/>
          </p:cNvPicPr>
          <p:nvPr/>
        </p:nvPicPr>
        <p:blipFill>
          <a:blip r:embed="rId3"/>
          <a:stretch>
            <a:fillRect/>
          </a:stretch>
        </p:blipFill>
        <p:spPr>
          <a:xfrm>
            <a:off x="274942" y="1759921"/>
            <a:ext cx="11889261" cy="2010096"/>
          </a:xfrm>
          <a:prstGeom prst="rect">
            <a:avLst/>
          </a:prstGeom>
          <a:effectLst>
            <a:outerShdw blurRad="50800" dist="38100" dir="13500000" algn="br" rotWithShape="0">
              <a:prstClr val="black">
                <a:alpha val="40000"/>
              </a:prstClr>
            </a:outerShdw>
          </a:effectLst>
        </p:spPr>
      </p:pic>
      <p:sp>
        <p:nvSpPr>
          <p:cNvPr id="7" name="Rounded Rectangle 6"/>
          <p:cNvSpPr/>
          <p:nvPr/>
        </p:nvSpPr>
        <p:spPr>
          <a:xfrm>
            <a:off x="731897" y="2689330"/>
            <a:ext cx="2926048" cy="350737"/>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8" name="Rounded Rectangle 7"/>
          <p:cNvSpPr/>
          <p:nvPr/>
        </p:nvSpPr>
        <p:spPr>
          <a:xfrm>
            <a:off x="7681261" y="4594530"/>
            <a:ext cx="1371585" cy="36575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cxnSp>
        <p:nvCxnSpPr>
          <p:cNvPr id="10" name="Straight Connector 9"/>
          <p:cNvCxnSpPr/>
          <p:nvPr/>
        </p:nvCxnSpPr>
        <p:spPr>
          <a:xfrm>
            <a:off x="457580" y="4137335"/>
            <a:ext cx="11706623" cy="0"/>
          </a:xfrm>
          <a:prstGeom prst="line">
            <a:avLst/>
          </a:prstGeom>
          <a:ln w="25400">
            <a:solidFill>
              <a:schemeClr val="tx1"/>
            </a:solidFill>
            <a:prstDash val="dash"/>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63852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4860" y="1394164"/>
            <a:ext cx="11017942" cy="2651731"/>
          </a:xfrm>
          <a:prstGeom prst="rect">
            <a:avLst/>
          </a:prstGeom>
          <a:effectLst>
            <a:outerShdw blurRad="50800" dist="38100" dir="13500000" algn="br" rotWithShape="0">
              <a:prstClr val="black">
                <a:alpha val="40000"/>
              </a:prstClr>
            </a:outerShdw>
          </a:effectLst>
        </p:spPr>
      </p:pic>
      <p:sp>
        <p:nvSpPr>
          <p:cNvPr id="3" name="Title 2"/>
          <p:cNvSpPr>
            <a:spLocks noGrp="1"/>
          </p:cNvSpPr>
          <p:nvPr>
            <p:ph type="title"/>
          </p:nvPr>
        </p:nvSpPr>
        <p:spPr/>
        <p:txBody>
          <a:bodyPr/>
          <a:lstStyle/>
          <a:p>
            <a:r>
              <a:rPr lang="en-US" dirty="0" err="1" smtClean="0"/>
              <a:t>GetInput</a:t>
            </a:r>
            <a:r>
              <a:rPr lang="en-US" dirty="0" smtClean="0"/>
              <a:t>()</a:t>
            </a:r>
            <a:endParaRPr lang="en-US" dirty="0"/>
          </a:p>
        </p:txBody>
      </p:sp>
      <p:sp>
        <p:nvSpPr>
          <p:cNvPr id="7" name="Rounded Rectangle 6"/>
          <p:cNvSpPr/>
          <p:nvPr/>
        </p:nvSpPr>
        <p:spPr>
          <a:xfrm>
            <a:off x="7955578" y="2544660"/>
            <a:ext cx="3387224" cy="403968"/>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8" name="Rounded Rectangle 7"/>
          <p:cNvSpPr/>
          <p:nvPr/>
        </p:nvSpPr>
        <p:spPr>
          <a:xfrm>
            <a:off x="7681261" y="2987782"/>
            <a:ext cx="3200365" cy="326602"/>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pic>
        <p:nvPicPr>
          <p:cNvPr id="5" name="Picture 4"/>
          <p:cNvPicPr>
            <a:picLocks noChangeAspect="1"/>
          </p:cNvPicPr>
          <p:nvPr/>
        </p:nvPicPr>
        <p:blipFill rotWithShape="1">
          <a:blip r:embed="rId3"/>
          <a:srcRect r="15555" b="5723"/>
          <a:stretch/>
        </p:blipFill>
        <p:spPr>
          <a:xfrm>
            <a:off x="325203" y="5508920"/>
            <a:ext cx="11017599" cy="457195"/>
          </a:xfrm>
          <a:prstGeom prst="rect">
            <a:avLst/>
          </a:prstGeom>
          <a:effectLst>
            <a:outerShdw blurRad="50800" dist="38100" dir="2700000" algn="tl" rotWithShape="0">
              <a:prstClr val="black">
                <a:alpha val="40000"/>
              </a:prstClr>
            </a:outerShdw>
          </a:effectLst>
        </p:spPr>
      </p:pic>
      <p:cxnSp>
        <p:nvCxnSpPr>
          <p:cNvPr id="9" name="Straight Connector 8"/>
          <p:cNvCxnSpPr/>
          <p:nvPr/>
        </p:nvCxnSpPr>
        <p:spPr>
          <a:xfrm>
            <a:off x="366141" y="4594530"/>
            <a:ext cx="10976661" cy="0"/>
          </a:xfrm>
          <a:prstGeom prst="line">
            <a:avLst/>
          </a:prstGeom>
          <a:ln w="25400">
            <a:solidFill>
              <a:schemeClr val="tx1"/>
            </a:solidFill>
            <a:prstDash val="dash"/>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50104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74702" y="30881"/>
            <a:ext cx="5380917" cy="6698237"/>
          </a:xfrm>
          <a:prstGeom prst="rect">
            <a:avLst/>
          </a:prstGeom>
        </p:spPr>
      </p:pic>
      <p:sp>
        <p:nvSpPr>
          <p:cNvPr id="3" name="Title 2"/>
          <p:cNvSpPr>
            <a:spLocks noGrp="1"/>
          </p:cNvSpPr>
          <p:nvPr>
            <p:ph type="title"/>
          </p:nvPr>
        </p:nvSpPr>
        <p:spPr>
          <a:xfrm>
            <a:off x="5655619" y="295274"/>
            <a:ext cx="2482837" cy="5945158"/>
          </a:xfrm>
        </p:spPr>
        <p:txBody>
          <a:bodyPr/>
          <a:lstStyle/>
          <a:p>
            <a:r>
              <a:rPr lang="en-US" dirty="0" smtClean="0"/>
              <a:t>Edit</a:t>
            </a:r>
            <a:br>
              <a:rPr lang="en-US" dirty="0" smtClean="0"/>
            </a:br>
            <a:r>
              <a:rPr lang="en-US" dirty="0"/>
              <a:t/>
            </a:r>
            <a:br>
              <a:rPr lang="en-US" dirty="0"/>
            </a:br>
            <a:r>
              <a:rPr lang="en-US" dirty="0" smtClean="0"/>
              <a:t>Project </a:t>
            </a:r>
            <a:br>
              <a:rPr lang="en-US" dirty="0" smtClean="0"/>
            </a:br>
            <a:r>
              <a:rPr lang="en-US" dirty="0" smtClean="0"/>
              <a:t>Settings</a:t>
            </a:r>
            <a:br>
              <a:rPr lang="en-US" dirty="0" smtClean="0"/>
            </a:br>
            <a:r>
              <a:rPr lang="en-US" dirty="0"/>
              <a:t/>
            </a:r>
            <a:br>
              <a:rPr lang="en-US" dirty="0"/>
            </a:br>
            <a:r>
              <a:rPr lang="en-US" dirty="0" smtClean="0"/>
              <a:t>Input</a:t>
            </a:r>
            <a:endParaRPr lang="en-US" dirty="0"/>
          </a:p>
        </p:txBody>
      </p:sp>
      <p:sp>
        <p:nvSpPr>
          <p:cNvPr id="7" name="Rounded Rectangle 6"/>
          <p:cNvSpPr/>
          <p:nvPr/>
        </p:nvSpPr>
        <p:spPr>
          <a:xfrm>
            <a:off x="3369644" y="2857189"/>
            <a:ext cx="2103097" cy="266029"/>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8" name="Rounded Rectangle 7"/>
          <p:cNvSpPr/>
          <p:nvPr/>
        </p:nvSpPr>
        <p:spPr>
          <a:xfrm>
            <a:off x="274702" y="5548074"/>
            <a:ext cx="3200365" cy="326602"/>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0" name="Rounded Rectangle 9"/>
          <p:cNvSpPr/>
          <p:nvPr/>
        </p:nvSpPr>
        <p:spPr>
          <a:xfrm>
            <a:off x="535036" y="30063"/>
            <a:ext cx="548634" cy="265211"/>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pic>
        <p:nvPicPr>
          <p:cNvPr id="5" name="Picture 4"/>
          <p:cNvPicPr>
            <a:picLocks noChangeAspect="1"/>
          </p:cNvPicPr>
          <p:nvPr/>
        </p:nvPicPr>
        <p:blipFill>
          <a:blip r:embed="rId3"/>
          <a:stretch>
            <a:fillRect/>
          </a:stretch>
        </p:blipFill>
        <p:spPr>
          <a:xfrm>
            <a:off x="8750561" y="30063"/>
            <a:ext cx="3360768" cy="6699055"/>
          </a:xfrm>
          <a:prstGeom prst="rect">
            <a:avLst/>
          </a:prstGeom>
        </p:spPr>
      </p:pic>
      <p:sp>
        <p:nvSpPr>
          <p:cNvPr id="9" name="Rounded Rectangle 8"/>
          <p:cNvSpPr/>
          <p:nvPr/>
        </p:nvSpPr>
        <p:spPr>
          <a:xfrm>
            <a:off x="10044449" y="1394165"/>
            <a:ext cx="2103097" cy="266029"/>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1" name="Rounded Rectangle 10"/>
          <p:cNvSpPr/>
          <p:nvPr/>
        </p:nvSpPr>
        <p:spPr>
          <a:xfrm>
            <a:off x="10044448" y="4694257"/>
            <a:ext cx="2103097" cy="266029"/>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25787896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138456" y="5385621"/>
            <a:ext cx="3791594" cy="1379781"/>
          </a:xfrm>
          <a:prstGeom prst="rect">
            <a:avLst/>
          </a:prstGeom>
        </p:spPr>
      </p:pic>
      <p:sp>
        <p:nvSpPr>
          <p:cNvPr id="3" name="Title 2"/>
          <p:cNvSpPr>
            <a:spLocks noGrp="1"/>
          </p:cNvSpPr>
          <p:nvPr>
            <p:ph type="title"/>
          </p:nvPr>
        </p:nvSpPr>
        <p:spPr/>
        <p:txBody>
          <a:bodyPr/>
          <a:lstStyle/>
          <a:p>
            <a:r>
              <a:rPr lang="en-US" dirty="0" smtClean="0"/>
              <a:t>Initial Setup</a:t>
            </a:r>
            <a:endParaRPr lang="en-US" dirty="0"/>
          </a:p>
        </p:txBody>
      </p:sp>
    </p:spTree>
    <p:extLst>
      <p:ext uri="{BB962C8B-B14F-4D97-AF65-F5344CB8AC3E}">
        <p14:creationId xmlns:p14="http://schemas.microsoft.com/office/powerpoint/2010/main" val="36837863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Update()</a:t>
            </a:r>
            <a:endParaRPr lang="en-US" dirty="0"/>
          </a:p>
        </p:txBody>
      </p:sp>
      <p:pic>
        <p:nvPicPr>
          <p:cNvPr id="5" name="Picture 4"/>
          <p:cNvPicPr>
            <a:picLocks noChangeAspect="1"/>
          </p:cNvPicPr>
          <p:nvPr/>
        </p:nvPicPr>
        <p:blipFill>
          <a:blip r:embed="rId2"/>
          <a:stretch>
            <a:fillRect/>
          </a:stretch>
        </p:blipFill>
        <p:spPr>
          <a:xfrm>
            <a:off x="274639" y="1394165"/>
            <a:ext cx="11584591" cy="3657560"/>
          </a:xfrm>
          <a:prstGeom prst="rect">
            <a:avLst/>
          </a:prstGeom>
          <a:effectLst>
            <a:outerShdw blurRad="50800" dist="38100" dir="13500000" algn="br" rotWithShape="0">
              <a:prstClr val="black">
                <a:alpha val="40000"/>
              </a:prstClr>
            </a:outerShdw>
          </a:effectLst>
        </p:spPr>
      </p:pic>
      <p:pic>
        <p:nvPicPr>
          <p:cNvPr id="7" name="Picture 6"/>
          <p:cNvPicPr>
            <a:picLocks noChangeAspect="1"/>
          </p:cNvPicPr>
          <p:nvPr/>
        </p:nvPicPr>
        <p:blipFill rotWithShape="1">
          <a:blip r:embed="rId3"/>
          <a:srcRect r="15555" b="5723"/>
          <a:stretch/>
        </p:blipFill>
        <p:spPr>
          <a:xfrm>
            <a:off x="274639" y="5783237"/>
            <a:ext cx="11584591" cy="457195"/>
          </a:xfrm>
          <a:prstGeom prst="rect">
            <a:avLst/>
          </a:prstGeom>
          <a:effectLst>
            <a:outerShdw blurRad="50800" dist="38100" dir="2700000" algn="tl" rotWithShape="0">
              <a:prstClr val="black">
                <a:alpha val="40000"/>
              </a:prstClr>
            </a:outerShdw>
          </a:effectLst>
        </p:spPr>
      </p:pic>
      <p:cxnSp>
        <p:nvCxnSpPr>
          <p:cNvPr id="8" name="Straight Connector 7"/>
          <p:cNvCxnSpPr/>
          <p:nvPr/>
        </p:nvCxnSpPr>
        <p:spPr>
          <a:xfrm>
            <a:off x="315577" y="5417481"/>
            <a:ext cx="11543653" cy="0"/>
          </a:xfrm>
          <a:prstGeom prst="line">
            <a:avLst/>
          </a:prstGeom>
          <a:ln w="25400">
            <a:solidFill>
              <a:schemeClr val="tx1"/>
            </a:solidFill>
            <a:prstDash val="dash"/>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54830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138456" y="5385621"/>
            <a:ext cx="3791594" cy="1379781"/>
          </a:xfrm>
          <a:prstGeom prst="rect">
            <a:avLst/>
          </a:prstGeom>
        </p:spPr>
      </p:pic>
      <p:sp>
        <p:nvSpPr>
          <p:cNvPr id="3" name="Title 2"/>
          <p:cNvSpPr>
            <a:spLocks noGrp="1"/>
          </p:cNvSpPr>
          <p:nvPr>
            <p:ph type="title"/>
          </p:nvPr>
        </p:nvSpPr>
        <p:spPr/>
        <p:txBody>
          <a:bodyPr/>
          <a:lstStyle/>
          <a:p>
            <a:r>
              <a:rPr lang="en-US" dirty="0" smtClean="0"/>
              <a:t>Terrain</a:t>
            </a:r>
            <a:endParaRPr lang="en-US" dirty="0"/>
          </a:p>
        </p:txBody>
      </p:sp>
    </p:spTree>
    <p:extLst>
      <p:ext uri="{BB962C8B-B14F-4D97-AF65-F5344CB8AC3E}">
        <p14:creationId xmlns:p14="http://schemas.microsoft.com/office/powerpoint/2010/main" val="39510478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55768" y="1521615"/>
            <a:ext cx="9806242" cy="5235103"/>
          </a:xfrm>
          <a:prstGeom prst="rect">
            <a:avLst/>
          </a:prstGeom>
        </p:spPr>
      </p:pic>
      <p:sp>
        <p:nvSpPr>
          <p:cNvPr id="2" name="Title 1"/>
          <p:cNvSpPr>
            <a:spLocks noGrp="1"/>
          </p:cNvSpPr>
          <p:nvPr>
            <p:ph type="title"/>
          </p:nvPr>
        </p:nvSpPr>
        <p:spPr/>
        <p:txBody>
          <a:bodyPr/>
          <a:lstStyle/>
          <a:p>
            <a:r>
              <a:rPr lang="en-US" dirty="0" smtClean="0"/>
              <a:t>Add Terrain </a:t>
            </a:r>
            <a:endParaRPr lang="en-US" dirty="0"/>
          </a:p>
        </p:txBody>
      </p:sp>
      <p:sp>
        <p:nvSpPr>
          <p:cNvPr id="6" name="Rounded Rectangle 5"/>
          <p:cNvSpPr/>
          <p:nvPr/>
        </p:nvSpPr>
        <p:spPr>
          <a:xfrm>
            <a:off x="1598849" y="1662575"/>
            <a:ext cx="846436" cy="19920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7" name="Rounded Rectangle 6"/>
          <p:cNvSpPr/>
          <p:nvPr/>
        </p:nvSpPr>
        <p:spPr>
          <a:xfrm>
            <a:off x="1675746" y="2131968"/>
            <a:ext cx="1191664" cy="253533"/>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8" name="Rounded Rectangle 7"/>
          <p:cNvSpPr/>
          <p:nvPr/>
        </p:nvSpPr>
        <p:spPr>
          <a:xfrm>
            <a:off x="3957083" y="3455539"/>
            <a:ext cx="1246742" cy="257370"/>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9" name="TextBox 8"/>
          <p:cNvSpPr txBox="1"/>
          <p:nvPr/>
        </p:nvSpPr>
        <p:spPr>
          <a:xfrm>
            <a:off x="4822396" y="1152760"/>
            <a:ext cx="6300960" cy="382308"/>
          </a:xfrm>
          <a:prstGeom prst="rect">
            <a:avLst/>
          </a:prstGeom>
          <a:noFill/>
        </p:spPr>
        <p:txBody>
          <a:bodyPr wrap="none" rtlCol="0">
            <a:spAutoFit/>
          </a:bodyPr>
          <a:lstStyle/>
          <a:p>
            <a:r>
              <a:rPr lang="en-US" sz="1836" dirty="0">
                <a:solidFill>
                  <a:srgbClr val="FF0000"/>
                </a:solidFill>
              </a:rPr>
              <a:t>From top menu, click </a:t>
            </a:r>
            <a:r>
              <a:rPr lang="en-US" sz="1836" dirty="0" err="1">
                <a:solidFill>
                  <a:srgbClr val="FF0000"/>
                </a:solidFill>
              </a:rPr>
              <a:t>GameObject</a:t>
            </a:r>
            <a:r>
              <a:rPr lang="en-US" sz="1836" dirty="0">
                <a:solidFill>
                  <a:srgbClr val="FF0000"/>
                </a:solidFill>
              </a:rPr>
              <a:t> </a:t>
            </a:r>
            <a:r>
              <a:rPr lang="en-US" sz="1836" dirty="0">
                <a:solidFill>
                  <a:srgbClr val="FF0000"/>
                </a:solidFill>
                <a:sym typeface="Wingdings" panose="05000000000000000000" pitchFamily="2" charset="2"/>
              </a:rPr>
              <a:t> 3D Object  Terrain</a:t>
            </a:r>
            <a:endParaRPr lang="en-US" sz="1836" dirty="0">
              <a:solidFill>
                <a:srgbClr val="FF0000"/>
              </a:solidFill>
            </a:endParaRPr>
          </a:p>
        </p:txBody>
      </p:sp>
    </p:spTree>
    <p:extLst>
      <p:ext uri="{BB962C8B-B14F-4D97-AF65-F5344CB8AC3E}">
        <p14:creationId xmlns:p14="http://schemas.microsoft.com/office/powerpoint/2010/main" val="2669616073"/>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Zoom Out and Focus on Terrain</a:t>
            </a:r>
            <a:endParaRPr lang="en-US" dirty="0"/>
          </a:p>
        </p:txBody>
      </p:sp>
      <p:pic>
        <p:nvPicPr>
          <p:cNvPr id="4" name="Picture 3"/>
          <p:cNvPicPr>
            <a:picLocks noChangeAspect="1"/>
          </p:cNvPicPr>
          <p:nvPr/>
        </p:nvPicPr>
        <p:blipFill>
          <a:blip r:embed="rId2"/>
          <a:stretch>
            <a:fillRect/>
          </a:stretch>
        </p:blipFill>
        <p:spPr>
          <a:xfrm>
            <a:off x="855768" y="1469071"/>
            <a:ext cx="9717890" cy="5187936"/>
          </a:xfrm>
          <a:prstGeom prst="rect">
            <a:avLst/>
          </a:prstGeom>
        </p:spPr>
      </p:pic>
    </p:spTree>
    <p:extLst>
      <p:ext uri="{BB962C8B-B14F-4D97-AF65-F5344CB8AC3E}">
        <p14:creationId xmlns:p14="http://schemas.microsoft.com/office/powerpoint/2010/main" val="4082314610"/>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Select Tool to Raise/Lower Terrain</a:t>
            </a:r>
            <a:endParaRPr lang="en-US" dirty="0"/>
          </a:p>
        </p:txBody>
      </p:sp>
      <p:pic>
        <p:nvPicPr>
          <p:cNvPr id="5" name="Picture 4"/>
          <p:cNvPicPr>
            <a:picLocks noChangeAspect="1"/>
          </p:cNvPicPr>
          <p:nvPr/>
        </p:nvPicPr>
        <p:blipFill>
          <a:blip r:embed="rId2"/>
          <a:stretch>
            <a:fillRect/>
          </a:stretch>
        </p:blipFill>
        <p:spPr>
          <a:xfrm>
            <a:off x="855767" y="1462970"/>
            <a:ext cx="10172035" cy="5241957"/>
          </a:xfrm>
          <a:prstGeom prst="rect">
            <a:avLst/>
          </a:prstGeom>
        </p:spPr>
      </p:pic>
      <p:sp>
        <p:nvSpPr>
          <p:cNvPr id="6" name="Rounded Rectangle 5"/>
          <p:cNvSpPr/>
          <p:nvPr/>
        </p:nvSpPr>
        <p:spPr>
          <a:xfrm>
            <a:off x="713692" y="3319810"/>
            <a:ext cx="1564705" cy="469504"/>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7" name="Rounded Rectangle 6"/>
          <p:cNvSpPr/>
          <p:nvPr/>
        </p:nvSpPr>
        <p:spPr>
          <a:xfrm>
            <a:off x="6013170" y="4250777"/>
            <a:ext cx="771174" cy="618393"/>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1867187902"/>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Drag Mouse on Terrain in Scene</a:t>
            </a:r>
            <a:endParaRPr lang="en-US" dirty="0"/>
          </a:p>
        </p:txBody>
      </p:sp>
      <p:pic>
        <p:nvPicPr>
          <p:cNvPr id="4" name="Picture 3"/>
          <p:cNvPicPr>
            <a:picLocks noChangeAspect="1"/>
          </p:cNvPicPr>
          <p:nvPr/>
        </p:nvPicPr>
        <p:blipFill>
          <a:blip r:embed="rId2"/>
          <a:stretch>
            <a:fillRect/>
          </a:stretch>
        </p:blipFill>
        <p:spPr>
          <a:xfrm>
            <a:off x="855768" y="1470091"/>
            <a:ext cx="9734922" cy="5197029"/>
          </a:xfrm>
          <a:prstGeom prst="rect">
            <a:avLst/>
          </a:prstGeom>
        </p:spPr>
      </p:pic>
      <p:pic>
        <p:nvPicPr>
          <p:cNvPr id="9" name="Picture 8"/>
          <p:cNvPicPr>
            <a:picLocks noChangeAspect="1"/>
          </p:cNvPicPr>
          <p:nvPr/>
        </p:nvPicPr>
        <p:blipFill>
          <a:blip r:embed="rId3"/>
          <a:stretch>
            <a:fillRect/>
          </a:stretch>
        </p:blipFill>
        <p:spPr>
          <a:xfrm>
            <a:off x="3930269" y="3662323"/>
            <a:ext cx="291479" cy="476083"/>
          </a:xfrm>
          <a:prstGeom prst="rect">
            <a:avLst/>
          </a:prstGeom>
        </p:spPr>
      </p:pic>
      <p:sp>
        <p:nvSpPr>
          <p:cNvPr id="10" name="Rounded Rectangle 9"/>
          <p:cNvSpPr/>
          <p:nvPr/>
        </p:nvSpPr>
        <p:spPr bwMode="auto">
          <a:xfrm>
            <a:off x="3721804" y="3561950"/>
            <a:ext cx="735862" cy="807304"/>
          </a:xfrm>
          <a:prstGeom prst="roundRect">
            <a:avLst/>
          </a:prstGeom>
          <a:noFill/>
          <a:ln w="254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11" name="Rounded Rectangle 10"/>
          <p:cNvSpPr/>
          <p:nvPr/>
        </p:nvSpPr>
        <p:spPr bwMode="auto">
          <a:xfrm>
            <a:off x="786231" y="2014739"/>
            <a:ext cx="785350" cy="213692"/>
          </a:xfrm>
          <a:prstGeom prst="roundRect">
            <a:avLst/>
          </a:prstGeom>
          <a:noFill/>
          <a:ln w="254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cxnSp>
        <p:nvCxnSpPr>
          <p:cNvPr id="13" name="Curved Connector 12"/>
          <p:cNvCxnSpPr/>
          <p:nvPr/>
        </p:nvCxnSpPr>
        <p:spPr>
          <a:xfrm rot="-2700000">
            <a:off x="2473951" y="3729430"/>
            <a:ext cx="932603" cy="932603"/>
          </a:xfrm>
          <a:prstGeom prst="curvedConnector3">
            <a:avLst/>
          </a:prstGeom>
          <a:ln w="25400">
            <a:solidFill>
              <a:srgbClr val="FF00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4328410"/>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55768" y="1525258"/>
            <a:ext cx="9558552" cy="5102873"/>
          </a:xfrm>
          <a:prstGeom prst="rect">
            <a:avLst/>
          </a:prstGeom>
        </p:spPr>
      </p:pic>
      <p:sp>
        <p:nvSpPr>
          <p:cNvPr id="2" name="Title 1"/>
          <p:cNvSpPr>
            <a:spLocks noGrp="1"/>
          </p:cNvSpPr>
          <p:nvPr>
            <p:ph type="title"/>
          </p:nvPr>
        </p:nvSpPr>
        <p:spPr/>
        <p:txBody>
          <a:bodyPr/>
          <a:lstStyle/>
          <a:p>
            <a:r>
              <a:rPr lang="en-US" dirty="0" smtClean="0"/>
              <a:t>Run the game!</a:t>
            </a:r>
            <a:endParaRPr lang="en-US" dirty="0"/>
          </a:p>
        </p:txBody>
      </p:sp>
      <p:sp>
        <p:nvSpPr>
          <p:cNvPr id="5" name="Rounded Rectangle 4"/>
          <p:cNvSpPr/>
          <p:nvPr/>
        </p:nvSpPr>
        <p:spPr>
          <a:xfrm>
            <a:off x="5212235" y="1823661"/>
            <a:ext cx="345408" cy="313554"/>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cxnSp>
        <p:nvCxnSpPr>
          <p:cNvPr id="7" name="Straight Arrow Connector 6"/>
          <p:cNvCxnSpPr/>
          <p:nvPr/>
        </p:nvCxnSpPr>
        <p:spPr>
          <a:xfrm flipH="1">
            <a:off x="5557644" y="1148574"/>
            <a:ext cx="431534" cy="67508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989177" y="952001"/>
            <a:ext cx="4370585" cy="382308"/>
          </a:xfrm>
          <a:prstGeom prst="rect">
            <a:avLst/>
          </a:prstGeom>
          <a:noFill/>
        </p:spPr>
        <p:txBody>
          <a:bodyPr wrap="none" rtlCol="0">
            <a:spAutoFit/>
          </a:bodyPr>
          <a:lstStyle/>
          <a:p>
            <a:r>
              <a:rPr lang="en-US" sz="1836" dirty="0">
                <a:solidFill>
                  <a:srgbClr val="FF0000"/>
                </a:solidFill>
              </a:rPr>
              <a:t>Click Play button, move with arrow keys</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2022" y="123722"/>
            <a:ext cx="1933305" cy="1315444"/>
          </a:xfrm>
          <a:prstGeom prst="rect">
            <a:avLst/>
          </a:prstGeom>
        </p:spPr>
      </p:pic>
    </p:spTree>
    <p:extLst>
      <p:ext uri="{BB962C8B-B14F-4D97-AF65-F5344CB8AC3E}">
        <p14:creationId xmlns:p14="http://schemas.microsoft.com/office/powerpoint/2010/main" val="3301328535"/>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138456" y="5385621"/>
            <a:ext cx="3791594" cy="1379781"/>
          </a:xfrm>
          <a:prstGeom prst="rect">
            <a:avLst/>
          </a:prstGeom>
        </p:spPr>
      </p:pic>
      <p:sp>
        <p:nvSpPr>
          <p:cNvPr id="3" name="Title 2"/>
          <p:cNvSpPr>
            <a:spLocks noGrp="1"/>
          </p:cNvSpPr>
          <p:nvPr>
            <p:ph type="title"/>
          </p:nvPr>
        </p:nvSpPr>
        <p:spPr/>
        <p:txBody>
          <a:bodyPr/>
          <a:lstStyle/>
          <a:p>
            <a:r>
              <a:rPr lang="en-US" dirty="0" smtClean="0"/>
              <a:t>Trees</a:t>
            </a:r>
            <a:endParaRPr lang="en-US" dirty="0"/>
          </a:p>
        </p:txBody>
      </p:sp>
    </p:spTree>
    <p:extLst>
      <p:ext uri="{BB962C8B-B14F-4D97-AF65-F5344CB8AC3E}">
        <p14:creationId xmlns:p14="http://schemas.microsoft.com/office/powerpoint/2010/main" val="24624580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Download &amp; Import Unity’s Terrain Assets</a:t>
            </a:r>
            <a:endParaRPr lang="en-US" dirty="0"/>
          </a:p>
        </p:txBody>
      </p:sp>
      <p:pic>
        <p:nvPicPr>
          <p:cNvPr id="4" name="Picture 3"/>
          <p:cNvPicPr>
            <a:picLocks noChangeAspect="1"/>
          </p:cNvPicPr>
          <p:nvPr/>
        </p:nvPicPr>
        <p:blipFill>
          <a:blip r:embed="rId2"/>
          <a:stretch>
            <a:fillRect/>
          </a:stretch>
        </p:blipFill>
        <p:spPr>
          <a:xfrm>
            <a:off x="855768" y="1920873"/>
            <a:ext cx="8314077" cy="4791784"/>
          </a:xfrm>
          <a:prstGeom prst="rect">
            <a:avLst/>
          </a:prstGeom>
        </p:spPr>
      </p:pic>
      <p:pic>
        <p:nvPicPr>
          <p:cNvPr id="5" name="Picture 4"/>
          <p:cNvPicPr>
            <a:picLocks noChangeAspect="1"/>
          </p:cNvPicPr>
          <p:nvPr/>
        </p:nvPicPr>
        <p:blipFill>
          <a:blip r:embed="rId3"/>
          <a:stretch>
            <a:fillRect/>
          </a:stretch>
        </p:blipFill>
        <p:spPr>
          <a:xfrm>
            <a:off x="7988785" y="2532754"/>
            <a:ext cx="3684107" cy="3918978"/>
          </a:xfrm>
          <a:prstGeom prst="rect">
            <a:avLst/>
          </a:prstGeom>
        </p:spPr>
      </p:pic>
      <p:sp>
        <p:nvSpPr>
          <p:cNvPr id="6" name="Rounded Rectangle 5"/>
          <p:cNvSpPr/>
          <p:nvPr/>
        </p:nvSpPr>
        <p:spPr>
          <a:xfrm>
            <a:off x="754596" y="1928284"/>
            <a:ext cx="1278378" cy="339414"/>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7" name="Rounded Rectangle 6"/>
          <p:cNvSpPr/>
          <p:nvPr/>
        </p:nvSpPr>
        <p:spPr>
          <a:xfrm>
            <a:off x="1067100" y="3987358"/>
            <a:ext cx="1278378" cy="339414"/>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8" name="Rounded Rectangle 7"/>
          <p:cNvSpPr/>
          <p:nvPr/>
        </p:nvSpPr>
        <p:spPr>
          <a:xfrm>
            <a:off x="10877982" y="6073075"/>
            <a:ext cx="702724" cy="288263"/>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3618909349"/>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Select Tool to Place Trees</a:t>
            </a:r>
            <a:endParaRPr lang="en-US" dirty="0"/>
          </a:p>
        </p:txBody>
      </p:sp>
      <p:pic>
        <p:nvPicPr>
          <p:cNvPr id="4" name="Picture 3"/>
          <p:cNvPicPr>
            <a:picLocks noChangeAspect="1"/>
          </p:cNvPicPr>
          <p:nvPr/>
        </p:nvPicPr>
        <p:blipFill>
          <a:blip r:embed="rId2"/>
          <a:stretch>
            <a:fillRect/>
          </a:stretch>
        </p:blipFill>
        <p:spPr>
          <a:xfrm>
            <a:off x="855768" y="1520661"/>
            <a:ext cx="10681511" cy="4572347"/>
          </a:xfrm>
          <a:prstGeom prst="rect">
            <a:avLst/>
          </a:prstGeom>
        </p:spPr>
      </p:pic>
      <p:sp>
        <p:nvSpPr>
          <p:cNvPr id="5" name="Rounded Rectangle 4"/>
          <p:cNvSpPr/>
          <p:nvPr/>
        </p:nvSpPr>
        <p:spPr>
          <a:xfrm>
            <a:off x="713692" y="3319810"/>
            <a:ext cx="1564705" cy="469504"/>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6" name="Rounded Rectangle 5"/>
          <p:cNvSpPr/>
          <p:nvPr/>
        </p:nvSpPr>
        <p:spPr>
          <a:xfrm>
            <a:off x="8614097" y="4333675"/>
            <a:ext cx="771174" cy="618393"/>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3142915067"/>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029530" y="1690868"/>
            <a:ext cx="5077534" cy="2514951"/>
          </a:xfrm>
          <a:prstGeom prst="rect">
            <a:avLst/>
          </a:prstGeom>
        </p:spPr>
      </p:pic>
      <p:pic>
        <p:nvPicPr>
          <p:cNvPr id="2" name="Picture 1"/>
          <p:cNvPicPr>
            <a:picLocks noChangeAspect="1"/>
          </p:cNvPicPr>
          <p:nvPr/>
        </p:nvPicPr>
        <p:blipFill>
          <a:blip r:embed="rId4"/>
          <a:stretch>
            <a:fillRect/>
          </a:stretch>
        </p:blipFill>
        <p:spPr>
          <a:xfrm>
            <a:off x="438742" y="1212849"/>
            <a:ext cx="2638793" cy="3296110"/>
          </a:xfrm>
          <a:prstGeom prst="rect">
            <a:avLst/>
          </a:prstGeom>
        </p:spPr>
      </p:pic>
      <p:sp>
        <p:nvSpPr>
          <p:cNvPr id="3" name="Title 2"/>
          <p:cNvSpPr>
            <a:spLocks noGrp="1"/>
          </p:cNvSpPr>
          <p:nvPr>
            <p:ph type="title"/>
          </p:nvPr>
        </p:nvSpPr>
        <p:spPr/>
        <p:txBody>
          <a:bodyPr/>
          <a:lstStyle/>
          <a:p>
            <a:r>
              <a:rPr lang="en-US" dirty="0" smtClean="0"/>
              <a:t>Assign Code Editor</a:t>
            </a:r>
            <a:endParaRPr lang="en-US" dirty="0"/>
          </a:p>
        </p:txBody>
      </p:sp>
      <p:sp>
        <p:nvSpPr>
          <p:cNvPr id="18" name="Rounded Rectangle 17"/>
          <p:cNvSpPr/>
          <p:nvPr/>
        </p:nvSpPr>
        <p:spPr bwMode="auto">
          <a:xfrm>
            <a:off x="810004" y="1485604"/>
            <a:ext cx="379088" cy="274317"/>
          </a:xfrm>
          <a:prstGeom prst="roundRect">
            <a:avLst/>
          </a:prstGeom>
          <a:noFill/>
          <a:ln w="381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2" name="TextBox 11"/>
          <p:cNvSpPr txBox="1"/>
          <p:nvPr/>
        </p:nvSpPr>
        <p:spPr>
          <a:xfrm>
            <a:off x="242397" y="4783708"/>
            <a:ext cx="3642600"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solidFill>
                  <a:srgbClr val="FF0000"/>
                </a:solidFill>
              </a:rPr>
              <a:t>Click Edit </a:t>
            </a:r>
            <a:r>
              <a:rPr lang="en-US" sz="2400" dirty="0" smtClean="0">
                <a:solidFill>
                  <a:srgbClr val="FF0000"/>
                </a:solidFill>
                <a:sym typeface="Wingdings" panose="05000000000000000000" pitchFamily="2" charset="2"/>
              </a:rPr>
              <a:t> Preferences</a:t>
            </a:r>
            <a:endParaRPr lang="en-US" sz="2400" dirty="0" smtClean="0">
              <a:solidFill>
                <a:srgbClr val="FF0000"/>
              </a:solidFill>
            </a:endParaRPr>
          </a:p>
        </p:txBody>
      </p:sp>
      <p:sp>
        <p:nvSpPr>
          <p:cNvPr id="23" name="Rounded Rectangle 22"/>
          <p:cNvSpPr/>
          <p:nvPr/>
        </p:nvSpPr>
        <p:spPr bwMode="auto">
          <a:xfrm>
            <a:off x="426703" y="4320213"/>
            <a:ext cx="1402461" cy="182878"/>
          </a:xfrm>
          <a:prstGeom prst="roundRect">
            <a:avLst/>
          </a:prstGeom>
          <a:noFill/>
          <a:ln w="381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4" name="Rounded Rectangle 23"/>
          <p:cNvSpPr/>
          <p:nvPr/>
        </p:nvSpPr>
        <p:spPr bwMode="auto">
          <a:xfrm>
            <a:off x="4984110" y="2662848"/>
            <a:ext cx="1329571" cy="354678"/>
          </a:xfrm>
          <a:prstGeom prst="roundRect">
            <a:avLst/>
          </a:prstGeom>
          <a:noFill/>
          <a:ln w="381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5" name="Rounded Rectangle 24"/>
          <p:cNvSpPr/>
          <p:nvPr/>
        </p:nvSpPr>
        <p:spPr bwMode="auto">
          <a:xfrm>
            <a:off x="6305614" y="2395657"/>
            <a:ext cx="3846869" cy="621869"/>
          </a:xfrm>
          <a:prstGeom prst="roundRect">
            <a:avLst/>
          </a:prstGeom>
          <a:noFill/>
          <a:ln w="381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6" name="TextBox 25"/>
          <p:cNvSpPr txBox="1"/>
          <p:nvPr/>
        </p:nvSpPr>
        <p:spPr>
          <a:xfrm>
            <a:off x="4846652" y="4374365"/>
            <a:ext cx="6511847" cy="1037207"/>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solidFill>
                  <a:srgbClr val="FF0000"/>
                </a:solidFill>
              </a:rPr>
              <a:t>Under External Tools, select your Script Editor</a:t>
            </a:r>
          </a:p>
          <a:p>
            <a:pPr>
              <a:lnSpc>
                <a:spcPct val="90000"/>
              </a:lnSpc>
              <a:spcAft>
                <a:spcPts val="600"/>
              </a:spcAft>
            </a:pPr>
            <a:r>
              <a:rPr lang="en-US" sz="2400" dirty="0" smtClean="0">
                <a:solidFill>
                  <a:srgbClr val="FF0000"/>
                </a:solidFill>
              </a:rPr>
              <a:t>e.g. </a:t>
            </a:r>
            <a:r>
              <a:rPr lang="en-US" sz="2400" dirty="0" err="1" smtClean="0">
                <a:solidFill>
                  <a:srgbClr val="FF0000"/>
                </a:solidFill>
              </a:rPr>
              <a:t>MonoDevelop</a:t>
            </a:r>
            <a:r>
              <a:rPr lang="en-US" sz="2400" dirty="0" smtClean="0">
                <a:solidFill>
                  <a:srgbClr val="FF0000"/>
                </a:solidFill>
              </a:rPr>
              <a:t> or Visual Studio</a:t>
            </a:r>
          </a:p>
        </p:txBody>
      </p:sp>
      <p:sp>
        <p:nvSpPr>
          <p:cNvPr id="11" name="TextBox 10"/>
          <p:cNvSpPr txBox="1"/>
          <p:nvPr/>
        </p:nvSpPr>
        <p:spPr>
          <a:xfrm>
            <a:off x="242397" y="5859930"/>
            <a:ext cx="11853566" cy="1037207"/>
          </a:xfrm>
          <a:prstGeom prst="rect">
            <a:avLst/>
          </a:prstGeom>
          <a:noFill/>
        </p:spPr>
        <p:txBody>
          <a:bodyPr wrap="none" lIns="182880" tIns="146304" rIns="182880" bIns="146304" rtlCol="0">
            <a:spAutoFit/>
          </a:bodyPr>
          <a:lstStyle/>
          <a:p>
            <a:pPr>
              <a:lnSpc>
                <a:spcPct val="90000"/>
              </a:lnSpc>
              <a:spcAft>
                <a:spcPts val="600"/>
              </a:spcAft>
            </a:pPr>
            <a:r>
              <a:rPr lang="en-US" sz="2400" b="1" dirty="0" smtClean="0"/>
              <a:t>Tip</a:t>
            </a:r>
            <a:r>
              <a:rPr lang="en-US" sz="2400" dirty="0" smtClean="0"/>
              <a:t>: Browse for devenv.exe in your Program Files folder if you don’t see Visual Studio</a:t>
            </a:r>
          </a:p>
          <a:p>
            <a:pPr>
              <a:lnSpc>
                <a:spcPct val="90000"/>
              </a:lnSpc>
              <a:spcAft>
                <a:spcPts val="600"/>
              </a:spcAft>
            </a:pPr>
            <a:r>
              <a:rPr lang="en-US" sz="2400" dirty="0"/>
              <a:t>"C:\Program Files (x86)\Microsoft Visual Studio 12.0\Common7\IDE\devenv.exe"</a:t>
            </a:r>
            <a:endParaRPr lang="en-US" sz="2400" dirty="0" smtClean="0"/>
          </a:p>
        </p:txBody>
      </p:sp>
    </p:spTree>
    <p:extLst>
      <p:ext uri="{BB962C8B-B14F-4D97-AF65-F5344CB8AC3E}">
        <p14:creationId xmlns:p14="http://schemas.microsoft.com/office/powerpoint/2010/main" val="18857043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Edit Trees for Terrain to Add Tree</a:t>
            </a:r>
            <a:endParaRPr lang="en-US" dirty="0"/>
          </a:p>
        </p:txBody>
      </p:sp>
      <p:pic>
        <p:nvPicPr>
          <p:cNvPr id="4" name="Picture 3"/>
          <p:cNvPicPr>
            <a:picLocks noChangeAspect="1"/>
          </p:cNvPicPr>
          <p:nvPr/>
        </p:nvPicPr>
        <p:blipFill>
          <a:blip r:embed="rId2"/>
          <a:stretch>
            <a:fillRect/>
          </a:stretch>
        </p:blipFill>
        <p:spPr>
          <a:xfrm>
            <a:off x="7010868" y="1502527"/>
            <a:ext cx="4036182" cy="4400101"/>
          </a:xfrm>
          <a:prstGeom prst="rect">
            <a:avLst/>
          </a:prstGeom>
        </p:spPr>
      </p:pic>
      <p:pic>
        <p:nvPicPr>
          <p:cNvPr id="5" name="Picture 4"/>
          <p:cNvPicPr>
            <a:picLocks noChangeAspect="1"/>
          </p:cNvPicPr>
          <p:nvPr/>
        </p:nvPicPr>
        <p:blipFill>
          <a:blip r:embed="rId3"/>
          <a:stretch>
            <a:fillRect/>
          </a:stretch>
        </p:blipFill>
        <p:spPr>
          <a:xfrm>
            <a:off x="855768" y="1502528"/>
            <a:ext cx="3859942" cy="4374074"/>
          </a:xfrm>
          <a:prstGeom prst="rect">
            <a:avLst/>
          </a:prstGeom>
        </p:spPr>
      </p:pic>
      <p:sp>
        <p:nvSpPr>
          <p:cNvPr id="7" name="Rounded Rectangle 6"/>
          <p:cNvSpPr/>
          <p:nvPr/>
        </p:nvSpPr>
        <p:spPr>
          <a:xfrm>
            <a:off x="2635480" y="4765345"/>
            <a:ext cx="1179749" cy="438581"/>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8" name="Rounded Rectangle 7"/>
          <p:cNvSpPr/>
          <p:nvPr/>
        </p:nvSpPr>
        <p:spPr>
          <a:xfrm>
            <a:off x="9123290" y="4864823"/>
            <a:ext cx="1179749" cy="438581"/>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9" name="TextBox 8"/>
          <p:cNvSpPr txBox="1"/>
          <p:nvPr/>
        </p:nvSpPr>
        <p:spPr>
          <a:xfrm>
            <a:off x="855768" y="6332376"/>
            <a:ext cx="6594788" cy="382308"/>
          </a:xfrm>
          <a:prstGeom prst="rect">
            <a:avLst/>
          </a:prstGeom>
          <a:noFill/>
        </p:spPr>
        <p:txBody>
          <a:bodyPr wrap="none" rtlCol="0">
            <a:spAutoFit/>
          </a:bodyPr>
          <a:lstStyle/>
          <a:p>
            <a:r>
              <a:rPr lang="en-US" sz="1836" dirty="0">
                <a:solidFill>
                  <a:srgbClr val="FF0000"/>
                </a:solidFill>
              </a:rPr>
              <a:t>In the Terrain’s Inspector window, click Edit Trees </a:t>
            </a:r>
            <a:r>
              <a:rPr lang="en-US" sz="1836" dirty="0">
                <a:solidFill>
                  <a:srgbClr val="FF0000"/>
                </a:solidFill>
                <a:sym typeface="Wingdings" panose="05000000000000000000" pitchFamily="2" charset="2"/>
              </a:rPr>
              <a:t> Add Tree</a:t>
            </a:r>
            <a:endParaRPr lang="en-US" sz="1836" dirty="0">
              <a:solidFill>
                <a:srgbClr val="FF0000"/>
              </a:solidFill>
            </a:endParaRPr>
          </a:p>
        </p:txBody>
      </p:sp>
    </p:spTree>
    <p:extLst>
      <p:ext uri="{BB962C8B-B14F-4D97-AF65-F5344CB8AC3E}">
        <p14:creationId xmlns:p14="http://schemas.microsoft.com/office/powerpoint/2010/main" val="693617418"/>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Assign Tree Prefab</a:t>
            </a:r>
            <a:endParaRPr lang="en-US" dirty="0"/>
          </a:p>
        </p:txBody>
      </p:sp>
      <p:pic>
        <p:nvPicPr>
          <p:cNvPr id="4" name="Picture 3"/>
          <p:cNvPicPr>
            <a:picLocks noChangeAspect="1"/>
          </p:cNvPicPr>
          <p:nvPr/>
        </p:nvPicPr>
        <p:blipFill>
          <a:blip r:embed="rId2"/>
          <a:stretch>
            <a:fillRect/>
          </a:stretch>
        </p:blipFill>
        <p:spPr>
          <a:xfrm>
            <a:off x="855768" y="2135596"/>
            <a:ext cx="6061922" cy="4070425"/>
          </a:xfrm>
          <a:prstGeom prst="rect">
            <a:avLst/>
          </a:prstGeom>
        </p:spPr>
      </p:pic>
      <p:pic>
        <p:nvPicPr>
          <p:cNvPr id="5" name="Picture 4"/>
          <p:cNvPicPr>
            <a:picLocks noChangeAspect="1"/>
          </p:cNvPicPr>
          <p:nvPr/>
        </p:nvPicPr>
        <p:blipFill>
          <a:blip r:embed="rId3"/>
          <a:stretch>
            <a:fillRect/>
          </a:stretch>
        </p:blipFill>
        <p:spPr>
          <a:xfrm>
            <a:off x="8705180" y="372393"/>
            <a:ext cx="3200642" cy="6361768"/>
          </a:xfrm>
          <a:prstGeom prst="rect">
            <a:avLst/>
          </a:prstGeom>
        </p:spPr>
      </p:pic>
      <p:sp>
        <p:nvSpPr>
          <p:cNvPr id="7" name="Rounded Rectangle 6"/>
          <p:cNvSpPr/>
          <p:nvPr/>
        </p:nvSpPr>
        <p:spPr>
          <a:xfrm>
            <a:off x="10161589" y="3333987"/>
            <a:ext cx="1310314" cy="152487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8" name="Rounded Rectangle 7"/>
          <p:cNvSpPr/>
          <p:nvPr/>
        </p:nvSpPr>
        <p:spPr>
          <a:xfrm>
            <a:off x="6327815" y="2760248"/>
            <a:ext cx="589875" cy="466559"/>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9" name="TextBox 8"/>
          <p:cNvSpPr txBox="1"/>
          <p:nvPr/>
        </p:nvSpPr>
        <p:spPr>
          <a:xfrm>
            <a:off x="855768" y="6332376"/>
            <a:ext cx="7992575" cy="382308"/>
          </a:xfrm>
          <a:prstGeom prst="rect">
            <a:avLst/>
          </a:prstGeom>
          <a:noFill/>
        </p:spPr>
        <p:txBody>
          <a:bodyPr wrap="none" rtlCol="0">
            <a:spAutoFit/>
          </a:bodyPr>
          <a:lstStyle/>
          <a:p>
            <a:r>
              <a:rPr lang="en-US" sz="1836" dirty="0">
                <a:solidFill>
                  <a:srgbClr val="FF0000"/>
                </a:solidFill>
              </a:rPr>
              <a:t>In the Add Tree dialog, click the tiny circle, then choose a tree, e.g. Banyan</a:t>
            </a:r>
          </a:p>
        </p:txBody>
      </p:sp>
    </p:spTree>
    <p:extLst>
      <p:ext uri="{BB962C8B-B14F-4D97-AF65-F5344CB8AC3E}">
        <p14:creationId xmlns:p14="http://schemas.microsoft.com/office/powerpoint/2010/main" val="3810891297"/>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Confirm Add</a:t>
            </a:r>
            <a:endParaRPr lang="en-US" dirty="0"/>
          </a:p>
        </p:txBody>
      </p:sp>
      <p:pic>
        <p:nvPicPr>
          <p:cNvPr id="4" name="Picture 3"/>
          <p:cNvPicPr>
            <a:picLocks noChangeAspect="1"/>
          </p:cNvPicPr>
          <p:nvPr/>
        </p:nvPicPr>
        <p:blipFill>
          <a:blip r:embed="rId2"/>
          <a:stretch>
            <a:fillRect/>
          </a:stretch>
        </p:blipFill>
        <p:spPr>
          <a:xfrm>
            <a:off x="3187276" y="2117786"/>
            <a:ext cx="6061922" cy="2758952"/>
          </a:xfrm>
          <a:prstGeom prst="rect">
            <a:avLst/>
          </a:prstGeom>
        </p:spPr>
      </p:pic>
      <p:sp>
        <p:nvSpPr>
          <p:cNvPr id="5" name="TextBox 4"/>
          <p:cNvSpPr txBox="1"/>
          <p:nvPr/>
        </p:nvSpPr>
        <p:spPr>
          <a:xfrm>
            <a:off x="5965007" y="6369680"/>
            <a:ext cx="3591254" cy="382308"/>
          </a:xfrm>
          <a:prstGeom prst="rect">
            <a:avLst/>
          </a:prstGeom>
          <a:noFill/>
        </p:spPr>
        <p:txBody>
          <a:bodyPr wrap="none" rtlCol="0">
            <a:spAutoFit/>
          </a:bodyPr>
          <a:lstStyle/>
          <a:p>
            <a:r>
              <a:rPr lang="en-US" sz="1836" dirty="0">
                <a:solidFill>
                  <a:srgbClr val="FF0000"/>
                </a:solidFill>
              </a:rPr>
              <a:t>Click the Add button to confirm.</a:t>
            </a:r>
          </a:p>
        </p:txBody>
      </p:sp>
      <p:sp>
        <p:nvSpPr>
          <p:cNvPr id="6" name="Rounded Rectangle 5"/>
          <p:cNvSpPr/>
          <p:nvPr/>
        </p:nvSpPr>
        <p:spPr>
          <a:xfrm>
            <a:off x="7590373" y="4409733"/>
            <a:ext cx="1568673" cy="467004"/>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cxnSp>
        <p:nvCxnSpPr>
          <p:cNvPr id="7" name="Straight Arrow Connector 6"/>
          <p:cNvCxnSpPr/>
          <p:nvPr/>
        </p:nvCxnSpPr>
        <p:spPr>
          <a:xfrm flipV="1">
            <a:off x="6734278" y="5045385"/>
            <a:ext cx="856096" cy="124968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8448525"/>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Mass Place Trees</a:t>
            </a:r>
            <a:endParaRPr lang="en-US" dirty="0"/>
          </a:p>
        </p:txBody>
      </p:sp>
      <p:pic>
        <p:nvPicPr>
          <p:cNvPr id="4" name="Picture 3"/>
          <p:cNvPicPr>
            <a:picLocks noChangeAspect="1"/>
          </p:cNvPicPr>
          <p:nvPr/>
        </p:nvPicPr>
        <p:blipFill>
          <a:blip r:embed="rId2"/>
          <a:stretch>
            <a:fillRect/>
          </a:stretch>
        </p:blipFill>
        <p:spPr>
          <a:xfrm>
            <a:off x="855768" y="1481803"/>
            <a:ext cx="4440228" cy="5231827"/>
          </a:xfrm>
          <a:prstGeom prst="rect">
            <a:avLst/>
          </a:prstGeom>
        </p:spPr>
      </p:pic>
      <p:pic>
        <p:nvPicPr>
          <p:cNvPr id="5" name="Picture 4"/>
          <p:cNvPicPr>
            <a:picLocks noChangeAspect="1"/>
          </p:cNvPicPr>
          <p:nvPr/>
        </p:nvPicPr>
        <p:blipFill>
          <a:blip r:embed="rId3"/>
          <a:stretch>
            <a:fillRect/>
          </a:stretch>
        </p:blipFill>
        <p:spPr>
          <a:xfrm>
            <a:off x="6289320" y="2113901"/>
            <a:ext cx="4896168" cy="4070425"/>
          </a:xfrm>
          <a:prstGeom prst="rect">
            <a:avLst/>
          </a:prstGeom>
        </p:spPr>
      </p:pic>
      <p:sp>
        <p:nvSpPr>
          <p:cNvPr id="6" name="Rounded Rectangle 5"/>
          <p:cNvSpPr/>
          <p:nvPr/>
        </p:nvSpPr>
        <p:spPr>
          <a:xfrm>
            <a:off x="1006194" y="6272179"/>
            <a:ext cx="1633955" cy="32132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cxnSp>
        <p:nvCxnSpPr>
          <p:cNvPr id="7" name="Straight Arrow Connector 6"/>
          <p:cNvCxnSpPr/>
          <p:nvPr/>
        </p:nvCxnSpPr>
        <p:spPr>
          <a:xfrm flipV="1">
            <a:off x="9520085" y="6059665"/>
            <a:ext cx="375719" cy="373179"/>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9430711" y="5680793"/>
            <a:ext cx="1633955" cy="32132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0" name="TextBox 9"/>
          <p:cNvSpPr txBox="1"/>
          <p:nvPr/>
        </p:nvSpPr>
        <p:spPr>
          <a:xfrm>
            <a:off x="5965006" y="6369680"/>
            <a:ext cx="5506523" cy="382308"/>
          </a:xfrm>
          <a:prstGeom prst="rect">
            <a:avLst/>
          </a:prstGeom>
          <a:noFill/>
        </p:spPr>
        <p:txBody>
          <a:bodyPr wrap="none" rtlCol="0">
            <a:spAutoFit/>
          </a:bodyPr>
          <a:lstStyle/>
          <a:p>
            <a:r>
              <a:rPr lang="en-US" sz="1836" dirty="0">
                <a:solidFill>
                  <a:srgbClr val="FF0000"/>
                </a:solidFill>
              </a:rPr>
              <a:t>Click “Mass Place Trees, then click Place to confirm</a:t>
            </a:r>
          </a:p>
        </p:txBody>
      </p:sp>
    </p:spTree>
    <p:extLst>
      <p:ext uri="{BB962C8B-B14F-4D97-AF65-F5344CB8AC3E}">
        <p14:creationId xmlns:p14="http://schemas.microsoft.com/office/powerpoint/2010/main" val="1536748057"/>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Trees Too Small…?</a:t>
            </a:r>
            <a:endParaRPr lang="en-US" dirty="0"/>
          </a:p>
        </p:txBody>
      </p:sp>
      <p:pic>
        <p:nvPicPr>
          <p:cNvPr id="5" name="Picture 4"/>
          <p:cNvPicPr>
            <a:picLocks noChangeAspect="1"/>
          </p:cNvPicPr>
          <p:nvPr/>
        </p:nvPicPr>
        <p:blipFill>
          <a:blip r:embed="rId2"/>
          <a:stretch>
            <a:fillRect/>
          </a:stretch>
        </p:blipFill>
        <p:spPr>
          <a:xfrm>
            <a:off x="855768" y="1452492"/>
            <a:ext cx="6367829" cy="5222579"/>
          </a:xfrm>
          <a:prstGeom prst="rect">
            <a:avLst/>
          </a:prstGeom>
          <a:effectLst>
            <a:outerShdw blurRad="63500" sx="102000" sy="102000" algn="ctr" rotWithShape="0">
              <a:prstClr val="black">
                <a:alpha val="40000"/>
              </a:prstClr>
            </a:outerShdw>
          </a:effectLst>
        </p:spPr>
      </p:pic>
      <p:cxnSp>
        <p:nvCxnSpPr>
          <p:cNvPr id="6" name="Straight Arrow Connector 5"/>
          <p:cNvCxnSpPr/>
          <p:nvPr/>
        </p:nvCxnSpPr>
        <p:spPr>
          <a:xfrm flipH="1">
            <a:off x="7327521" y="5229852"/>
            <a:ext cx="749705" cy="57430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Rounded Rectangle 6"/>
          <p:cNvSpPr/>
          <p:nvPr/>
        </p:nvSpPr>
        <p:spPr>
          <a:xfrm>
            <a:off x="5561663" y="5643489"/>
            <a:ext cx="1633955" cy="32132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9" name="TextBox 8"/>
          <p:cNvSpPr txBox="1"/>
          <p:nvPr/>
        </p:nvSpPr>
        <p:spPr>
          <a:xfrm>
            <a:off x="7820887" y="4737625"/>
            <a:ext cx="1280269" cy="382308"/>
          </a:xfrm>
          <a:prstGeom prst="rect">
            <a:avLst/>
          </a:prstGeom>
          <a:noFill/>
        </p:spPr>
        <p:txBody>
          <a:bodyPr wrap="none" rtlCol="0">
            <a:spAutoFit/>
          </a:bodyPr>
          <a:lstStyle/>
          <a:p>
            <a:r>
              <a:rPr lang="en-US" sz="1836" dirty="0">
                <a:solidFill>
                  <a:srgbClr val="FF0000"/>
                </a:solidFill>
              </a:rPr>
              <a:t>Too Small!</a:t>
            </a:r>
          </a:p>
        </p:txBody>
      </p:sp>
    </p:spTree>
    <p:extLst>
      <p:ext uri="{BB962C8B-B14F-4D97-AF65-F5344CB8AC3E}">
        <p14:creationId xmlns:p14="http://schemas.microsoft.com/office/powerpoint/2010/main" val="2519680884"/>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Update Scale for Tree Prefab</a:t>
            </a:r>
            <a:endParaRPr lang="en-US" dirty="0"/>
          </a:p>
        </p:txBody>
      </p:sp>
      <p:pic>
        <p:nvPicPr>
          <p:cNvPr id="5" name="Picture 4"/>
          <p:cNvPicPr>
            <a:picLocks noChangeAspect="1"/>
          </p:cNvPicPr>
          <p:nvPr/>
        </p:nvPicPr>
        <p:blipFill>
          <a:blip r:embed="rId2"/>
          <a:stretch>
            <a:fillRect/>
          </a:stretch>
        </p:blipFill>
        <p:spPr>
          <a:xfrm>
            <a:off x="8493525" y="372394"/>
            <a:ext cx="3646921" cy="6413550"/>
          </a:xfrm>
          <a:prstGeom prst="rect">
            <a:avLst/>
          </a:prstGeom>
        </p:spPr>
      </p:pic>
      <p:pic>
        <p:nvPicPr>
          <p:cNvPr id="6" name="Picture 5"/>
          <p:cNvPicPr>
            <a:picLocks noChangeAspect="1"/>
          </p:cNvPicPr>
          <p:nvPr/>
        </p:nvPicPr>
        <p:blipFill>
          <a:blip r:embed="rId3"/>
          <a:stretch>
            <a:fillRect/>
          </a:stretch>
        </p:blipFill>
        <p:spPr>
          <a:xfrm>
            <a:off x="2117845" y="1688795"/>
            <a:ext cx="3986714" cy="4779652"/>
          </a:xfrm>
          <a:prstGeom prst="rect">
            <a:avLst/>
          </a:prstGeom>
        </p:spPr>
      </p:pic>
      <p:sp>
        <p:nvSpPr>
          <p:cNvPr id="7" name="TextBox 6"/>
          <p:cNvSpPr txBox="1"/>
          <p:nvPr/>
        </p:nvSpPr>
        <p:spPr>
          <a:xfrm>
            <a:off x="409669" y="1724345"/>
            <a:ext cx="1897416" cy="2399270"/>
          </a:xfrm>
          <a:prstGeom prst="rect">
            <a:avLst/>
          </a:prstGeom>
          <a:noFill/>
        </p:spPr>
        <p:txBody>
          <a:bodyPr wrap="none" rtlCol="0">
            <a:spAutoFit/>
          </a:bodyPr>
          <a:lstStyle/>
          <a:p>
            <a:r>
              <a:rPr lang="en-US" sz="1836" dirty="0">
                <a:solidFill>
                  <a:srgbClr val="FF0000"/>
                </a:solidFill>
              </a:rPr>
              <a:t>In the </a:t>
            </a:r>
          </a:p>
          <a:p>
            <a:r>
              <a:rPr lang="en-US" sz="1836" dirty="0">
                <a:solidFill>
                  <a:srgbClr val="FF0000"/>
                </a:solidFill>
              </a:rPr>
              <a:t>Project panel,</a:t>
            </a:r>
          </a:p>
          <a:p>
            <a:endParaRPr lang="en-US" sz="1836" dirty="0">
              <a:solidFill>
                <a:srgbClr val="FF0000"/>
              </a:solidFill>
            </a:endParaRPr>
          </a:p>
          <a:p>
            <a:r>
              <a:rPr lang="en-US" sz="1836" dirty="0">
                <a:solidFill>
                  <a:srgbClr val="FF0000"/>
                </a:solidFill>
              </a:rPr>
              <a:t>click the Prefab</a:t>
            </a:r>
          </a:p>
          <a:p>
            <a:r>
              <a:rPr lang="en-US" sz="1836" dirty="0">
                <a:solidFill>
                  <a:srgbClr val="FF0000"/>
                </a:solidFill>
              </a:rPr>
              <a:t>for the tree you </a:t>
            </a:r>
          </a:p>
          <a:p>
            <a:r>
              <a:rPr lang="en-US" sz="1836" dirty="0">
                <a:solidFill>
                  <a:srgbClr val="FF0000"/>
                </a:solidFill>
              </a:rPr>
              <a:t>selected, </a:t>
            </a:r>
          </a:p>
          <a:p>
            <a:endParaRPr lang="en-US" sz="1836" dirty="0">
              <a:solidFill>
                <a:srgbClr val="FF0000"/>
              </a:solidFill>
            </a:endParaRPr>
          </a:p>
          <a:p>
            <a:r>
              <a:rPr lang="en-US" sz="1836" dirty="0">
                <a:solidFill>
                  <a:srgbClr val="FF0000"/>
                </a:solidFill>
              </a:rPr>
              <a:t>e.g. Banyan</a:t>
            </a:r>
          </a:p>
        </p:txBody>
      </p:sp>
      <p:cxnSp>
        <p:nvCxnSpPr>
          <p:cNvPr id="8" name="Straight Arrow Connector 7"/>
          <p:cNvCxnSpPr/>
          <p:nvPr/>
        </p:nvCxnSpPr>
        <p:spPr>
          <a:xfrm>
            <a:off x="8077226" y="5681573"/>
            <a:ext cx="3313514" cy="756749"/>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2604574" y="4418611"/>
            <a:ext cx="1633955" cy="32132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1" name="TextBox 10"/>
          <p:cNvSpPr txBox="1"/>
          <p:nvPr/>
        </p:nvSpPr>
        <p:spPr>
          <a:xfrm>
            <a:off x="6738543" y="1597063"/>
            <a:ext cx="1664540" cy="1246721"/>
          </a:xfrm>
          <a:prstGeom prst="rect">
            <a:avLst/>
          </a:prstGeom>
          <a:noFill/>
        </p:spPr>
        <p:txBody>
          <a:bodyPr wrap="none" rtlCol="0">
            <a:spAutoFit/>
          </a:bodyPr>
          <a:lstStyle/>
          <a:p>
            <a:r>
              <a:rPr lang="en-US" sz="1836" dirty="0">
                <a:solidFill>
                  <a:srgbClr val="FF0000"/>
                </a:solidFill>
              </a:rPr>
              <a:t>Enter a larger </a:t>
            </a:r>
          </a:p>
          <a:p>
            <a:r>
              <a:rPr lang="en-US" sz="1836" dirty="0">
                <a:solidFill>
                  <a:srgbClr val="FF0000"/>
                </a:solidFill>
              </a:rPr>
              <a:t>Scale Factor</a:t>
            </a:r>
          </a:p>
          <a:p>
            <a:endParaRPr lang="en-US" sz="1836" dirty="0">
              <a:solidFill>
                <a:srgbClr val="FF0000"/>
              </a:solidFill>
            </a:endParaRPr>
          </a:p>
          <a:p>
            <a:r>
              <a:rPr lang="en-US" sz="1836" dirty="0">
                <a:solidFill>
                  <a:srgbClr val="FF0000"/>
                </a:solidFill>
              </a:rPr>
              <a:t>e.g. 1</a:t>
            </a:r>
          </a:p>
        </p:txBody>
      </p:sp>
      <p:sp>
        <p:nvSpPr>
          <p:cNvPr id="12" name="Rounded Rectangle 11"/>
          <p:cNvSpPr/>
          <p:nvPr/>
        </p:nvSpPr>
        <p:spPr>
          <a:xfrm>
            <a:off x="11390740" y="6343334"/>
            <a:ext cx="697552" cy="343431"/>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3" name="Rounded Rectangle 12"/>
          <p:cNvSpPr/>
          <p:nvPr/>
        </p:nvSpPr>
        <p:spPr>
          <a:xfrm>
            <a:off x="8493526" y="1229559"/>
            <a:ext cx="3444679" cy="30923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4" name="TextBox 13"/>
          <p:cNvSpPr txBox="1"/>
          <p:nvPr/>
        </p:nvSpPr>
        <p:spPr>
          <a:xfrm>
            <a:off x="6738542" y="5022376"/>
            <a:ext cx="1888523" cy="670445"/>
          </a:xfrm>
          <a:prstGeom prst="rect">
            <a:avLst/>
          </a:prstGeom>
          <a:noFill/>
        </p:spPr>
        <p:txBody>
          <a:bodyPr wrap="none" rtlCol="0">
            <a:spAutoFit/>
          </a:bodyPr>
          <a:lstStyle/>
          <a:p>
            <a:r>
              <a:rPr lang="en-US" sz="1836" dirty="0">
                <a:solidFill>
                  <a:srgbClr val="FF0000"/>
                </a:solidFill>
              </a:rPr>
              <a:t>Click Apply to </a:t>
            </a:r>
          </a:p>
          <a:p>
            <a:r>
              <a:rPr lang="en-US" sz="1836" dirty="0">
                <a:solidFill>
                  <a:srgbClr val="FF0000"/>
                </a:solidFill>
              </a:rPr>
              <a:t>update all trees!</a:t>
            </a:r>
          </a:p>
        </p:txBody>
      </p:sp>
      <p:cxnSp>
        <p:nvCxnSpPr>
          <p:cNvPr id="16" name="Straight Arrow Connector 15"/>
          <p:cNvCxnSpPr/>
          <p:nvPr/>
        </p:nvCxnSpPr>
        <p:spPr>
          <a:xfrm flipV="1">
            <a:off x="7719728" y="1597063"/>
            <a:ext cx="773796" cy="97431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6108455"/>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Enjoy Larger Trees!</a:t>
            </a:r>
            <a:endParaRPr lang="en-US" dirty="0"/>
          </a:p>
        </p:txBody>
      </p:sp>
      <p:pic>
        <p:nvPicPr>
          <p:cNvPr id="4" name="Picture 3"/>
          <p:cNvPicPr>
            <a:picLocks noChangeAspect="1"/>
          </p:cNvPicPr>
          <p:nvPr/>
        </p:nvPicPr>
        <p:blipFill>
          <a:blip r:embed="rId2"/>
          <a:stretch>
            <a:fillRect/>
          </a:stretch>
        </p:blipFill>
        <p:spPr>
          <a:xfrm>
            <a:off x="855768" y="1449472"/>
            <a:ext cx="9954696" cy="5314356"/>
          </a:xfrm>
          <a:prstGeom prst="rect">
            <a:avLst/>
          </a:prstGeom>
        </p:spPr>
      </p:pic>
    </p:spTree>
    <p:extLst>
      <p:ext uri="{BB962C8B-B14F-4D97-AF65-F5344CB8AC3E}">
        <p14:creationId xmlns:p14="http://schemas.microsoft.com/office/powerpoint/2010/main" val="2432487322"/>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138456" y="5385621"/>
            <a:ext cx="3791594" cy="1379781"/>
          </a:xfrm>
          <a:prstGeom prst="rect">
            <a:avLst/>
          </a:prstGeom>
        </p:spPr>
      </p:pic>
      <p:sp>
        <p:nvSpPr>
          <p:cNvPr id="3" name="Title 2"/>
          <p:cNvSpPr>
            <a:spLocks noGrp="1"/>
          </p:cNvSpPr>
          <p:nvPr>
            <p:ph type="title"/>
          </p:nvPr>
        </p:nvSpPr>
        <p:spPr/>
        <p:txBody>
          <a:bodyPr/>
          <a:lstStyle/>
          <a:p>
            <a:r>
              <a:rPr lang="en-US" dirty="0" smtClean="0"/>
              <a:t>Colliders</a:t>
            </a:r>
            <a:endParaRPr lang="en-US" dirty="0"/>
          </a:p>
        </p:txBody>
      </p:sp>
    </p:spTree>
    <p:extLst>
      <p:ext uri="{BB962C8B-B14F-4D97-AF65-F5344CB8AC3E}">
        <p14:creationId xmlns:p14="http://schemas.microsoft.com/office/powerpoint/2010/main" val="32255984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Verify Tree Collider Enabled</a:t>
            </a:r>
            <a:endParaRPr lang="en-US" dirty="0"/>
          </a:p>
        </p:txBody>
      </p:sp>
      <p:pic>
        <p:nvPicPr>
          <p:cNvPr id="4" name="Picture 3"/>
          <p:cNvPicPr>
            <a:picLocks noChangeAspect="1"/>
          </p:cNvPicPr>
          <p:nvPr/>
        </p:nvPicPr>
        <p:blipFill>
          <a:blip r:embed="rId2"/>
          <a:stretch>
            <a:fillRect/>
          </a:stretch>
        </p:blipFill>
        <p:spPr>
          <a:xfrm>
            <a:off x="457580" y="1212849"/>
            <a:ext cx="8607062" cy="5119022"/>
          </a:xfrm>
          <a:prstGeom prst="rect">
            <a:avLst/>
          </a:prstGeom>
        </p:spPr>
      </p:pic>
      <p:sp>
        <p:nvSpPr>
          <p:cNvPr id="5" name="Rounded Rectangle 4"/>
          <p:cNvSpPr/>
          <p:nvPr/>
        </p:nvSpPr>
        <p:spPr>
          <a:xfrm>
            <a:off x="640458" y="2674311"/>
            <a:ext cx="914390" cy="274317"/>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6" name="Rounded Rectangle 5"/>
          <p:cNvSpPr/>
          <p:nvPr/>
        </p:nvSpPr>
        <p:spPr>
          <a:xfrm>
            <a:off x="4303916" y="5874676"/>
            <a:ext cx="2554394" cy="274317"/>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3226195225"/>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7580" y="1212848"/>
            <a:ext cx="11635788" cy="4478949"/>
          </a:xfrm>
          <a:prstGeom prst="rect">
            <a:avLst/>
          </a:prstGeom>
          <a:effectLst>
            <a:outerShdw blurRad="63500" sx="102000" sy="102000" algn="ctr" rotWithShape="0">
              <a:prstClr val="black">
                <a:alpha val="40000"/>
              </a:prstClr>
            </a:outerShdw>
          </a:effectLst>
        </p:spPr>
      </p:pic>
      <p:sp>
        <p:nvSpPr>
          <p:cNvPr id="3" name="Title 2"/>
          <p:cNvSpPr>
            <a:spLocks noGrp="1"/>
          </p:cNvSpPr>
          <p:nvPr>
            <p:ph type="title"/>
          </p:nvPr>
        </p:nvSpPr>
        <p:spPr/>
        <p:txBody>
          <a:bodyPr/>
          <a:lstStyle/>
          <a:p>
            <a:r>
              <a:rPr lang="en-US" dirty="0" smtClean="0"/>
              <a:t>Drag Tree Prefab to Scene</a:t>
            </a:r>
            <a:endParaRPr lang="en-US" dirty="0"/>
          </a:p>
        </p:txBody>
      </p:sp>
      <p:sp>
        <p:nvSpPr>
          <p:cNvPr id="5" name="Rounded Rectangle 4"/>
          <p:cNvSpPr/>
          <p:nvPr/>
        </p:nvSpPr>
        <p:spPr>
          <a:xfrm>
            <a:off x="9510041" y="4777408"/>
            <a:ext cx="1280146" cy="274317"/>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6" name="Rounded Rectangle 5"/>
          <p:cNvSpPr/>
          <p:nvPr/>
        </p:nvSpPr>
        <p:spPr>
          <a:xfrm>
            <a:off x="457580" y="1177171"/>
            <a:ext cx="1280146" cy="308433"/>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cxnSp>
        <p:nvCxnSpPr>
          <p:cNvPr id="8" name="Curved Connector 7"/>
          <p:cNvCxnSpPr>
            <a:stCxn id="5" idx="1"/>
          </p:cNvCxnSpPr>
          <p:nvPr/>
        </p:nvCxnSpPr>
        <p:spPr>
          <a:xfrm rot="10800000">
            <a:off x="6675433" y="3405823"/>
            <a:ext cx="2834609" cy="1508744"/>
          </a:xfrm>
          <a:prstGeom prst="curvedConnector3">
            <a:avLst>
              <a:gd name="adj1" fmla="val 50000"/>
            </a:avLst>
          </a:prstGeom>
          <a:ln w="25400">
            <a:solidFill>
              <a:srgbClr val="FF0000"/>
            </a:solidFill>
            <a:headEnd type="none"/>
            <a:tailEnd type="stealth" w="lg" len="lg"/>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230222" y="5892989"/>
            <a:ext cx="5781519" cy="939873"/>
          </a:xfrm>
          <a:prstGeom prst="rect">
            <a:avLst/>
          </a:prstGeom>
          <a:noFill/>
        </p:spPr>
        <p:txBody>
          <a:bodyPr wrap="none" rtlCol="0">
            <a:spAutoFit/>
          </a:bodyPr>
          <a:lstStyle/>
          <a:p>
            <a:r>
              <a:rPr lang="en-US" sz="1836" dirty="0" smtClean="0">
                <a:solidFill>
                  <a:srgbClr val="FF0000"/>
                </a:solidFill>
              </a:rPr>
              <a:t>From Project panel, drag any tree prefab to the Scene</a:t>
            </a:r>
          </a:p>
          <a:p>
            <a:endParaRPr lang="en-US" sz="1836" dirty="0">
              <a:solidFill>
                <a:srgbClr val="FF0000"/>
              </a:solidFill>
            </a:endParaRPr>
          </a:p>
          <a:p>
            <a:r>
              <a:rPr lang="en-US" sz="1836" i="1" dirty="0" smtClean="0">
                <a:solidFill>
                  <a:srgbClr val="FF0000"/>
                </a:solidFill>
              </a:rPr>
              <a:t>Path</a:t>
            </a:r>
            <a:r>
              <a:rPr lang="en-US" sz="1836" dirty="0" smtClean="0">
                <a:solidFill>
                  <a:srgbClr val="FF0000"/>
                </a:solidFill>
              </a:rPr>
              <a:t>: /Assets/Terrain Assets/Trees Ambient-Occlusion/</a:t>
            </a:r>
            <a:endParaRPr lang="en-US" sz="1836" dirty="0">
              <a:solidFill>
                <a:srgbClr val="FF0000"/>
              </a:solidFill>
            </a:endParaRPr>
          </a:p>
        </p:txBody>
      </p:sp>
    </p:spTree>
    <p:extLst>
      <p:ext uri="{BB962C8B-B14F-4D97-AF65-F5344CB8AC3E}">
        <p14:creationId xmlns:p14="http://schemas.microsoft.com/office/powerpoint/2010/main" val="2648671826"/>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 Studio Code</a:t>
            </a:r>
            <a:endParaRPr lang="en-US" dirty="0"/>
          </a:p>
        </p:txBody>
      </p:sp>
      <p:sp>
        <p:nvSpPr>
          <p:cNvPr id="4" name="TextBox 3"/>
          <p:cNvSpPr txBox="1"/>
          <p:nvPr/>
        </p:nvSpPr>
        <p:spPr>
          <a:xfrm>
            <a:off x="5575306" y="781550"/>
            <a:ext cx="4973738" cy="542399"/>
          </a:xfrm>
          <a:prstGeom prst="rect">
            <a:avLst/>
          </a:prstGeom>
          <a:noFill/>
        </p:spPr>
        <p:txBody>
          <a:bodyPr wrap="none" rtlCol="0">
            <a:spAutoFit/>
          </a:bodyPr>
          <a:lstStyle/>
          <a:p>
            <a:r>
              <a:rPr lang="en-US" sz="2856" dirty="0">
                <a:hlinkClick r:id="rId2"/>
              </a:rPr>
              <a:t>http://code.visualstudio.com</a:t>
            </a:r>
            <a:r>
              <a:rPr lang="en-US" sz="2856" dirty="0"/>
              <a:t> </a:t>
            </a:r>
          </a:p>
        </p:txBody>
      </p:sp>
      <p:pic>
        <p:nvPicPr>
          <p:cNvPr id="1026" name="Picture 2" descr="http://cdn1.tnwcdn.com/wp-content/blogs.dir/1/files/2015/04/Screen-Shot-2015-04-29-at-6.25.31-p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768" y="1385216"/>
            <a:ext cx="9371787" cy="5284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611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Verify Tree in Hierarchy</a:t>
            </a:r>
            <a:endParaRPr lang="en-US" dirty="0"/>
          </a:p>
        </p:txBody>
      </p:sp>
      <p:pic>
        <p:nvPicPr>
          <p:cNvPr id="4" name="Picture 3"/>
          <p:cNvPicPr>
            <a:picLocks noChangeAspect="1"/>
          </p:cNvPicPr>
          <p:nvPr/>
        </p:nvPicPr>
        <p:blipFill>
          <a:blip r:embed="rId2"/>
          <a:stretch>
            <a:fillRect/>
          </a:stretch>
        </p:blipFill>
        <p:spPr>
          <a:xfrm>
            <a:off x="308229" y="1302726"/>
            <a:ext cx="10606924" cy="5120584"/>
          </a:xfrm>
          <a:prstGeom prst="rect">
            <a:avLst/>
          </a:prstGeom>
        </p:spPr>
      </p:pic>
      <p:sp>
        <p:nvSpPr>
          <p:cNvPr id="5" name="Rounded Rectangle 4"/>
          <p:cNvSpPr/>
          <p:nvPr/>
        </p:nvSpPr>
        <p:spPr>
          <a:xfrm>
            <a:off x="8869968" y="1942799"/>
            <a:ext cx="1737341" cy="274317"/>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6" name="Rounded Rectangle 5"/>
          <p:cNvSpPr/>
          <p:nvPr/>
        </p:nvSpPr>
        <p:spPr>
          <a:xfrm>
            <a:off x="8861927" y="1348445"/>
            <a:ext cx="1737341" cy="274317"/>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326378189"/>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16296" y="1550753"/>
            <a:ext cx="3536224" cy="3918518"/>
          </a:xfrm>
          <a:prstGeom prst="rect">
            <a:avLst/>
          </a:prstGeom>
        </p:spPr>
      </p:pic>
      <p:pic>
        <p:nvPicPr>
          <p:cNvPr id="7" name="Picture 6"/>
          <p:cNvPicPr>
            <a:picLocks noChangeAspect="1"/>
          </p:cNvPicPr>
          <p:nvPr/>
        </p:nvPicPr>
        <p:blipFill rotWithShape="1">
          <a:blip r:embed="rId3"/>
          <a:srcRect l="10802" r="10811"/>
          <a:stretch/>
        </p:blipFill>
        <p:spPr>
          <a:xfrm>
            <a:off x="5029530" y="1594717"/>
            <a:ext cx="2651732" cy="3880727"/>
          </a:xfrm>
          <a:prstGeom prst="rect">
            <a:avLst/>
          </a:prstGeom>
        </p:spPr>
      </p:pic>
      <p:pic>
        <p:nvPicPr>
          <p:cNvPr id="9" name="Picture 8"/>
          <p:cNvPicPr>
            <a:picLocks noChangeAspect="1"/>
          </p:cNvPicPr>
          <p:nvPr/>
        </p:nvPicPr>
        <p:blipFill rotWithShape="1">
          <a:blip r:embed="rId4"/>
          <a:srcRect l="11662" r="10708"/>
          <a:stretch/>
        </p:blipFill>
        <p:spPr>
          <a:xfrm>
            <a:off x="8961407" y="1550753"/>
            <a:ext cx="2651731" cy="3918518"/>
          </a:xfrm>
          <a:prstGeom prst="rect">
            <a:avLst/>
          </a:prstGeom>
        </p:spPr>
      </p:pic>
      <p:sp>
        <p:nvSpPr>
          <p:cNvPr id="3" name="Title 2"/>
          <p:cNvSpPr>
            <a:spLocks noGrp="1"/>
          </p:cNvSpPr>
          <p:nvPr>
            <p:ph type="title"/>
          </p:nvPr>
        </p:nvSpPr>
        <p:spPr/>
        <p:txBody>
          <a:bodyPr/>
          <a:lstStyle/>
          <a:p>
            <a:r>
              <a:rPr lang="en-US" dirty="0" smtClean="0"/>
              <a:t>Add Capsule Collider</a:t>
            </a:r>
            <a:endParaRPr lang="en-US" dirty="0"/>
          </a:p>
        </p:txBody>
      </p:sp>
      <p:sp>
        <p:nvSpPr>
          <p:cNvPr id="6" name="Rounded Rectangle 5"/>
          <p:cNvSpPr/>
          <p:nvPr/>
        </p:nvSpPr>
        <p:spPr>
          <a:xfrm>
            <a:off x="416295" y="1550753"/>
            <a:ext cx="1412869" cy="574924"/>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1" name="TextBox 10"/>
          <p:cNvSpPr txBox="1"/>
          <p:nvPr/>
        </p:nvSpPr>
        <p:spPr>
          <a:xfrm>
            <a:off x="274639" y="6004783"/>
            <a:ext cx="12134860" cy="374846"/>
          </a:xfrm>
          <a:prstGeom prst="rect">
            <a:avLst/>
          </a:prstGeom>
          <a:noFill/>
        </p:spPr>
        <p:txBody>
          <a:bodyPr wrap="none" rtlCol="0">
            <a:spAutoFit/>
          </a:bodyPr>
          <a:lstStyle/>
          <a:p>
            <a:r>
              <a:rPr lang="en-US" sz="1836" dirty="0" smtClean="0">
                <a:solidFill>
                  <a:srgbClr val="FF0000"/>
                </a:solidFill>
              </a:rPr>
              <a:t>With the tree selected in the </a:t>
            </a:r>
            <a:r>
              <a:rPr lang="en-US" sz="1836" b="1" dirty="0" smtClean="0">
                <a:solidFill>
                  <a:srgbClr val="FF0000"/>
                </a:solidFill>
              </a:rPr>
              <a:t>Hierarchy</a:t>
            </a:r>
            <a:r>
              <a:rPr lang="en-US" sz="1836" dirty="0" smtClean="0">
                <a:solidFill>
                  <a:srgbClr val="FF0000"/>
                </a:solidFill>
              </a:rPr>
              <a:t>, click Add Component </a:t>
            </a:r>
            <a:r>
              <a:rPr lang="en-US" sz="1836" dirty="0" smtClean="0">
                <a:solidFill>
                  <a:srgbClr val="FF0000"/>
                </a:solidFill>
                <a:sym typeface="Wingdings" panose="05000000000000000000" pitchFamily="2" charset="2"/>
              </a:rPr>
              <a:t> Physics  Capsule Collider in the </a:t>
            </a:r>
            <a:r>
              <a:rPr lang="en-US" sz="1836" b="1" dirty="0" smtClean="0">
                <a:solidFill>
                  <a:srgbClr val="FF0000"/>
                </a:solidFill>
                <a:sym typeface="Wingdings" panose="05000000000000000000" pitchFamily="2" charset="2"/>
              </a:rPr>
              <a:t>Inspector</a:t>
            </a:r>
            <a:r>
              <a:rPr lang="en-US" sz="1836" dirty="0" smtClean="0">
                <a:solidFill>
                  <a:srgbClr val="FF0000"/>
                </a:solidFill>
                <a:sym typeface="Wingdings" panose="05000000000000000000" pitchFamily="2" charset="2"/>
              </a:rPr>
              <a:t> panel</a:t>
            </a:r>
            <a:endParaRPr lang="en-US" sz="1836" dirty="0">
              <a:solidFill>
                <a:srgbClr val="FF0000"/>
              </a:solidFill>
            </a:endParaRPr>
          </a:p>
        </p:txBody>
      </p:sp>
      <p:sp>
        <p:nvSpPr>
          <p:cNvPr id="12" name="Rounded Rectangle 11"/>
          <p:cNvSpPr/>
          <p:nvPr/>
        </p:nvSpPr>
        <p:spPr>
          <a:xfrm>
            <a:off x="771539" y="4894347"/>
            <a:ext cx="2911899" cy="574924"/>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3" name="Rounded Rectangle 12"/>
          <p:cNvSpPr/>
          <p:nvPr/>
        </p:nvSpPr>
        <p:spPr>
          <a:xfrm>
            <a:off x="5094720" y="2399994"/>
            <a:ext cx="1180449" cy="230369"/>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4" name="Rounded Rectangle 13"/>
          <p:cNvSpPr/>
          <p:nvPr/>
        </p:nvSpPr>
        <p:spPr>
          <a:xfrm>
            <a:off x="8904475" y="2818527"/>
            <a:ext cx="1510607" cy="249392"/>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5" name="Right Arrow 14"/>
          <p:cNvSpPr/>
          <p:nvPr/>
        </p:nvSpPr>
        <p:spPr bwMode="auto">
          <a:xfrm>
            <a:off x="3865055" y="4653093"/>
            <a:ext cx="903083" cy="1080847"/>
          </a:xfrm>
          <a:prstGeom prst="rightArrow">
            <a:avLst/>
          </a:prstGeom>
          <a:noFill/>
          <a:ln w="254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6" name="Right Arrow 15"/>
          <p:cNvSpPr/>
          <p:nvPr/>
        </p:nvSpPr>
        <p:spPr bwMode="auto">
          <a:xfrm>
            <a:off x="7869793" y="2399994"/>
            <a:ext cx="903083" cy="1080847"/>
          </a:xfrm>
          <a:prstGeom prst="rightArrow">
            <a:avLst/>
          </a:prstGeom>
          <a:noFill/>
          <a:ln w="254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446101431"/>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Edit Collider Position &amp; Dimensions</a:t>
            </a:r>
            <a:endParaRPr lang="en-US" dirty="0"/>
          </a:p>
        </p:txBody>
      </p:sp>
      <p:pic>
        <p:nvPicPr>
          <p:cNvPr id="4" name="Picture 3"/>
          <p:cNvPicPr>
            <a:picLocks noChangeAspect="1"/>
          </p:cNvPicPr>
          <p:nvPr/>
        </p:nvPicPr>
        <p:blipFill>
          <a:blip r:embed="rId2"/>
          <a:stretch>
            <a:fillRect/>
          </a:stretch>
        </p:blipFill>
        <p:spPr>
          <a:xfrm>
            <a:off x="316528" y="1212849"/>
            <a:ext cx="5444513" cy="5549665"/>
          </a:xfrm>
          <a:prstGeom prst="rect">
            <a:avLst/>
          </a:prstGeom>
        </p:spPr>
      </p:pic>
      <p:pic>
        <p:nvPicPr>
          <p:cNvPr id="5" name="Picture 4"/>
          <p:cNvPicPr>
            <a:picLocks noChangeAspect="1"/>
          </p:cNvPicPr>
          <p:nvPr/>
        </p:nvPicPr>
        <p:blipFill>
          <a:blip r:embed="rId3"/>
          <a:stretch>
            <a:fillRect/>
          </a:stretch>
        </p:blipFill>
        <p:spPr>
          <a:xfrm>
            <a:off x="6602057" y="1212849"/>
            <a:ext cx="4497142" cy="5549665"/>
          </a:xfrm>
          <a:prstGeom prst="rect">
            <a:avLst/>
          </a:prstGeom>
        </p:spPr>
      </p:pic>
      <p:sp>
        <p:nvSpPr>
          <p:cNvPr id="6" name="Rounded Rectangle 5"/>
          <p:cNvSpPr/>
          <p:nvPr/>
        </p:nvSpPr>
        <p:spPr>
          <a:xfrm>
            <a:off x="8595650" y="4228774"/>
            <a:ext cx="2103097" cy="457195"/>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7" name="Rounded Rectangle 6"/>
          <p:cNvSpPr/>
          <p:nvPr/>
        </p:nvSpPr>
        <p:spPr>
          <a:xfrm>
            <a:off x="6602057" y="5146349"/>
            <a:ext cx="4736764" cy="1276961"/>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2594105203"/>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Create Folder for Prefabs</a:t>
            </a:r>
            <a:endParaRPr lang="en-US" dirty="0"/>
          </a:p>
        </p:txBody>
      </p:sp>
      <p:pic>
        <p:nvPicPr>
          <p:cNvPr id="4" name="Picture 3"/>
          <p:cNvPicPr>
            <a:picLocks noChangeAspect="1"/>
          </p:cNvPicPr>
          <p:nvPr/>
        </p:nvPicPr>
        <p:blipFill>
          <a:blip r:embed="rId2"/>
          <a:stretch>
            <a:fillRect/>
          </a:stretch>
        </p:blipFill>
        <p:spPr>
          <a:xfrm>
            <a:off x="274639" y="1227076"/>
            <a:ext cx="5246547" cy="807161"/>
          </a:xfrm>
          <a:prstGeom prst="rect">
            <a:avLst/>
          </a:prstGeom>
        </p:spPr>
      </p:pic>
      <p:pic>
        <p:nvPicPr>
          <p:cNvPr id="6" name="Picture 5"/>
          <p:cNvPicPr>
            <a:picLocks noChangeAspect="1"/>
          </p:cNvPicPr>
          <p:nvPr/>
        </p:nvPicPr>
        <p:blipFill>
          <a:blip r:embed="rId3"/>
          <a:stretch>
            <a:fillRect/>
          </a:stretch>
        </p:blipFill>
        <p:spPr>
          <a:xfrm>
            <a:off x="276174" y="2217116"/>
            <a:ext cx="4021844" cy="4514315"/>
          </a:xfrm>
          <a:prstGeom prst="rect">
            <a:avLst/>
          </a:prstGeom>
        </p:spPr>
      </p:pic>
      <p:pic>
        <p:nvPicPr>
          <p:cNvPr id="10" name="Picture 9"/>
          <p:cNvPicPr>
            <a:picLocks noChangeAspect="1"/>
          </p:cNvPicPr>
          <p:nvPr/>
        </p:nvPicPr>
        <p:blipFill>
          <a:blip r:embed="rId4"/>
          <a:stretch>
            <a:fillRect/>
          </a:stretch>
        </p:blipFill>
        <p:spPr>
          <a:xfrm>
            <a:off x="5303848" y="3954457"/>
            <a:ext cx="5702204" cy="1033285"/>
          </a:xfrm>
          <a:prstGeom prst="rect">
            <a:avLst/>
          </a:prstGeom>
        </p:spPr>
      </p:pic>
      <p:sp>
        <p:nvSpPr>
          <p:cNvPr id="11" name="Rounded Rectangle 10"/>
          <p:cNvSpPr/>
          <p:nvPr/>
        </p:nvSpPr>
        <p:spPr>
          <a:xfrm>
            <a:off x="274926" y="1668482"/>
            <a:ext cx="2103097" cy="365755"/>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2" name="Rounded Rectangle 11"/>
          <p:cNvSpPr/>
          <p:nvPr/>
        </p:nvSpPr>
        <p:spPr>
          <a:xfrm>
            <a:off x="274926" y="2217116"/>
            <a:ext cx="2103097" cy="457195"/>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1392913704"/>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6219421" y="4014449"/>
            <a:ext cx="4209063" cy="929609"/>
          </a:xfrm>
          <a:prstGeom prst="rect">
            <a:avLst/>
          </a:prstGeom>
        </p:spPr>
      </p:pic>
      <p:pic>
        <p:nvPicPr>
          <p:cNvPr id="9" name="Picture 8"/>
          <p:cNvPicPr>
            <a:picLocks noChangeAspect="1"/>
          </p:cNvPicPr>
          <p:nvPr/>
        </p:nvPicPr>
        <p:blipFill>
          <a:blip r:embed="rId3"/>
          <a:stretch>
            <a:fillRect/>
          </a:stretch>
        </p:blipFill>
        <p:spPr>
          <a:xfrm>
            <a:off x="274639" y="2217116"/>
            <a:ext cx="4023379" cy="4524281"/>
          </a:xfrm>
          <a:prstGeom prst="rect">
            <a:avLst/>
          </a:prstGeom>
        </p:spPr>
      </p:pic>
      <p:sp>
        <p:nvSpPr>
          <p:cNvPr id="3" name="Title 2"/>
          <p:cNvSpPr>
            <a:spLocks noGrp="1"/>
          </p:cNvSpPr>
          <p:nvPr>
            <p:ph type="title"/>
          </p:nvPr>
        </p:nvSpPr>
        <p:spPr/>
        <p:txBody>
          <a:bodyPr/>
          <a:lstStyle/>
          <a:p>
            <a:r>
              <a:rPr lang="en-US" dirty="0" smtClean="0"/>
              <a:t>Create New Prefab in Prefabs Folder</a:t>
            </a:r>
            <a:endParaRPr lang="en-US" dirty="0"/>
          </a:p>
        </p:txBody>
      </p:sp>
      <p:pic>
        <p:nvPicPr>
          <p:cNvPr id="4" name="Picture 3"/>
          <p:cNvPicPr>
            <a:picLocks noChangeAspect="1"/>
          </p:cNvPicPr>
          <p:nvPr/>
        </p:nvPicPr>
        <p:blipFill>
          <a:blip r:embed="rId4"/>
          <a:stretch>
            <a:fillRect/>
          </a:stretch>
        </p:blipFill>
        <p:spPr>
          <a:xfrm>
            <a:off x="274639" y="1227076"/>
            <a:ext cx="5246547" cy="807161"/>
          </a:xfrm>
          <a:prstGeom prst="rect">
            <a:avLst/>
          </a:prstGeom>
        </p:spPr>
      </p:pic>
      <p:sp>
        <p:nvSpPr>
          <p:cNvPr id="8" name="Rounded Rectangle 7"/>
          <p:cNvSpPr/>
          <p:nvPr/>
        </p:nvSpPr>
        <p:spPr>
          <a:xfrm>
            <a:off x="274926" y="1668482"/>
            <a:ext cx="2103097" cy="365755"/>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1" name="Rounded Rectangle 10"/>
          <p:cNvSpPr/>
          <p:nvPr/>
        </p:nvSpPr>
        <p:spPr>
          <a:xfrm>
            <a:off x="208531" y="4250658"/>
            <a:ext cx="2103097" cy="457195"/>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2" name="TextBox 11"/>
          <p:cNvSpPr txBox="1"/>
          <p:nvPr/>
        </p:nvSpPr>
        <p:spPr>
          <a:xfrm>
            <a:off x="6652186" y="5234603"/>
            <a:ext cx="3513462" cy="374846"/>
          </a:xfrm>
          <a:prstGeom prst="rect">
            <a:avLst/>
          </a:prstGeom>
          <a:noFill/>
        </p:spPr>
        <p:txBody>
          <a:bodyPr wrap="none" rtlCol="0">
            <a:spAutoFit/>
          </a:bodyPr>
          <a:lstStyle/>
          <a:p>
            <a:r>
              <a:rPr lang="en-US" sz="1836" dirty="0" smtClean="0">
                <a:solidFill>
                  <a:srgbClr val="FF0000"/>
                </a:solidFill>
              </a:rPr>
              <a:t>Rename it, e.g. “</a:t>
            </a:r>
            <a:r>
              <a:rPr lang="en-US" sz="1836" dirty="0" err="1" smtClean="0">
                <a:solidFill>
                  <a:srgbClr val="FF0000"/>
                </a:solidFill>
              </a:rPr>
              <a:t>BanyanCollider</a:t>
            </a:r>
            <a:r>
              <a:rPr lang="en-US" sz="1836" dirty="0" smtClean="0">
                <a:solidFill>
                  <a:srgbClr val="FF0000"/>
                </a:solidFill>
              </a:rPr>
              <a:t>”</a:t>
            </a:r>
            <a:endParaRPr lang="en-US" sz="1836" dirty="0">
              <a:solidFill>
                <a:srgbClr val="FF0000"/>
              </a:solidFill>
            </a:endParaRPr>
          </a:p>
        </p:txBody>
      </p:sp>
    </p:spTree>
    <p:extLst>
      <p:ext uri="{BB962C8B-B14F-4D97-AF65-F5344CB8AC3E}">
        <p14:creationId xmlns:p14="http://schemas.microsoft.com/office/powerpoint/2010/main" val="3194390452"/>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5394324" y="3330574"/>
            <a:ext cx="4821446" cy="975437"/>
          </a:xfrm>
          <a:prstGeom prst="rect">
            <a:avLst/>
          </a:prstGeom>
        </p:spPr>
      </p:pic>
      <p:sp>
        <p:nvSpPr>
          <p:cNvPr id="3" name="Title 2"/>
          <p:cNvSpPr>
            <a:spLocks noGrp="1"/>
          </p:cNvSpPr>
          <p:nvPr>
            <p:ph type="title"/>
          </p:nvPr>
        </p:nvSpPr>
        <p:spPr/>
        <p:txBody>
          <a:bodyPr/>
          <a:lstStyle/>
          <a:p>
            <a:r>
              <a:rPr lang="en-US" dirty="0" smtClean="0"/>
              <a:t>Drag Tree into Prefab</a:t>
            </a:r>
            <a:endParaRPr lang="en-US" dirty="0"/>
          </a:p>
        </p:txBody>
      </p:sp>
      <p:pic>
        <p:nvPicPr>
          <p:cNvPr id="4" name="Picture 3"/>
          <p:cNvPicPr>
            <a:picLocks noChangeAspect="1"/>
          </p:cNvPicPr>
          <p:nvPr/>
        </p:nvPicPr>
        <p:blipFill>
          <a:blip r:embed="rId3"/>
          <a:stretch>
            <a:fillRect/>
          </a:stretch>
        </p:blipFill>
        <p:spPr>
          <a:xfrm>
            <a:off x="457580" y="1252006"/>
            <a:ext cx="3474241" cy="3891150"/>
          </a:xfrm>
          <a:prstGeom prst="rect">
            <a:avLst/>
          </a:prstGeom>
        </p:spPr>
      </p:pic>
      <p:pic>
        <p:nvPicPr>
          <p:cNvPr id="6" name="Picture 5"/>
          <p:cNvPicPr>
            <a:picLocks noChangeAspect="1"/>
          </p:cNvPicPr>
          <p:nvPr/>
        </p:nvPicPr>
        <p:blipFill>
          <a:blip r:embed="rId4"/>
          <a:stretch>
            <a:fillRect/>
          </a:stretch>
        </p:blipFill>
        <p:spPr>
          <a:xfrm>
            <a:off x="5303847" y="1227097"/>
            <a:ext cx="6435124" cy="990019"/>
          </a:xfrm>
          <a:prstGeom prst="rect">
            <a:avLst/>
          </a:prstGeom>
        </p:spPr>
      </p:pic>
      <p:cxnSp>
        <p:nvCxnSpPr>
          <p:cNvPr id="7" name="Curved Connector 6"/>
          <p:cNvCxnSpPr>
            <a:stCxn id="8" idx="3"/>
            <a:endCxn id="9" idx="1"/>
          </p:cNvCxnSpPr>
          <p:nvPr/>
        </p:nvCxnSpPr>
        <p:spPr>
          <a:xfrm>
            <a:off x="2743555" y="2443305"/>
            <a:ext cx="3246085" cy="1634108"/>
          </a:xfrm>
          <a:prstGeom prst="curvedConnector3">
            <a:avLst>
              <a:gd name="adj1" fmla="val 50000"/>
            </a:avLst>
          </a:prstGeom>
          <a:ln w="25400">
            <a:solidFill>
              <a:srgbClr val="FF0000"/>
            </a:solidFill>
            <a:headEnd type="none"/>
            <a:tailEnd type="stealth" w="lg" len="lg"/>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a:xfrm>
            <a:off x="640458" y="2214707"/>
            <a:ext cx="2103097" cy="457195"/>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9" name="Rounded Rectangle 8"/>
          <p:cNvSpPr/>
          <p:nvPr/>
        </p:nvSpPr>
        <p:spPr>
          <a:xfrm>
            <a:off x="5989640" y="3855674"/>
            <a:ext cx="3611840" cy="443477"/>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5" name="TextBox 14"/>
          <p:cNvSpPr txBox="1"/>
          <p:nvPr/>
        </p:nvSpPr>
        <p:spPr>
          <a:xfrm>
            <a:off x="5303847" y="5966115"/>
            <a:ext cx="5858591" cy="374846"/>
          </a:xfrm>
          <a:prstGeom prst="rect">
            <a:avLst/>
          </a:prstGeom>
          <a:noFill/>
        </p:spPr>
        <p:txBody>
          <a:bodyPr wrap="none" rtlCol="0">
            <a:spAutoFit/>
          </a:bodyPr>
          <a:lstStyle/>
          <a:p>
            <a:r>
              <a:rPr lang="en-US" sz="1836" dirty="0" smtClean="0">
                <a:solidFill>
                  <a:srgbClr val="FF0000"/>
                </a:solidFill>
              </a:rPr>
              <a:t>NOTE: You may now delete the tree from the Hierarchy.</a:t>
            </a:r>
            <a:endParaRPr lang="en-US" sz="1836" dirty="0">
              <a:solidFill>
                <a:srgbClr val="FF0000"/>
              </a:solidFill>
            </a:endParaRPr>
          </a:p>
        </p:txBody>
      </p:sp>
    </p:spTree>
    <p:extLst>
      <p:ext uri="{BB962C8B-B14F-4D97-AF65-F5344CB8AC3E}">
        <p14:creationId xmlns:p14="http://schemas.microsoft.com/office/powerpoint/2010/main" val="3273811000"/>
      </p:ext>
    </p:extLst>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Mass Place New Tree with Collider</a:t>
            </a:r>
            <a:endParaRPr lang="en-US" dirty="0"/>
          </a:p>
        </p:txBody>
      </p:sp>
      <p:pic>
        <p:nvPicPr>
          <p:cNvPr id="4" name="Picture 3"/>
          <p:cNvPicPr>
            <a:picLocks noChangeAspect="1"/>
          </p:cNvPicPr>
          <p:nvPr/>
        </p:nvPicPr>
        <p:blipFill>
          <a:blip r:embed="rId2"/>
          <a:stretch>
            <a:fillRect/>
          </a:stretch>
        </p:blipFill>
        <p:spPr>
          <a:xfrm>
            <a:off x="457580" y="1394165"/>
            <a:ext cx="7592277" cy="4389072"/>
          </a:xfrm>
          <a:prstGeom prst="rect">
            <a:avLst/>
          </a:prstGeom>
        </p:spPr>
      </p:pic>
      <p:sp>
        <p:nvSpPr>
          <p:cNvPr id="5" name="TextBox 4"/>
          <p:cNvSpPr txBox="1"/>
          <p:nvPr/>
        </p:nvSpPr>
        <p:spPr>
          <a:xfrm>
            <a:off x="457580" y="5783237"/>
            <a:ext cx="7697428" cy="939873"/>
          </a:xfrm>
          <a:prstGeom prst="rect">
            <a:avLst/>
          </a:prstGeom>
          <a:noFill/>
        </p:spPr>
        <p:txBody>
          <a:bodyPr wrap="none" rtlCol="0">
            <a:spAutoFit/>
          </a:bodyPr>
          <a:lstStyle/>
          <a:p>
            <a:pPr marL="457200" indent="-457200">
              <a:buFont typeface="+mj-lt"/>
              <a:buAutoNum type="arabicPeriod"/>
            </a:pPr>
            <a:r>
              <a:rPr lang="en-US" sz="1836" dirty="0" smtClean="0">
                <a:solidFill>
                  <a:srgbClr val="FF0000"/>
                </a:solidFill>
              </a:rPr>
              <a:t>Click “Place Trees” tool in Inspector with Terrain selected in Hierarchy</a:t>
            </a:r>
          </a:p>
          <a:p>
            <a:pPr marL="457200" indent="-457200">
              <a:buFont typeface="+mj-lt"/>
              <a:buAutoNum type="arabicPeriod"/>
            </a:pPr>
            <a:r>
              <a:rPr lang="en-US" sz="1836" dirty="0" smtClean="0">
                <a:solidFill>
                  <a:srgbClr val="FF0000"/>
                </a:solidFill>
              </a:rPr>
              <a:t>Click Edit Trees… to Add Tree (prefab with collider)</a:t>
            </a:r>
          </a:p>
          <a:p>
            <a:pPr marL="457200" indent="-457200">
              <a:buFont typeface="+mj-lt"/>
              <a:buAutoNum type="arabicPeriod"/>
            </a:pPr>
            <a:r>
              <a:rPr lang="en-US" sz="1836" dirty="0" smtClean="0">
                <a:solidFill>
                  <a:srgbClr val="FF0000"/>
                </a:solidFill>
              </a:rPr>
              <a:t>Mass Place Trees!</a:t>
            </a:r>
            <a:endParaRPr lang="en-US" sz="1836" dirty="0">
              <a:solidFill>
                <a:srgbClr val="FF0000"/>
              </a:solidFill>
            </a:endParaRPr>
          </a:p>
        </p:txBody>
      </p:sp>
      <p:sp>
        <p:nvSpPr>
          <p:cNvPr id="6" name="Rounded Rectangle 5"/>
          <p:cNvSpPr/>
          <p:nvPr/>
        </p:nvSpPr>
        <p:spPr>
          <a:xfrm>
            <a:off x="457581" y="2812251"/>
            <a:ext cx="1280146" cy="31925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7" name="Rounded Rectangle 6"/>
          <p:cNvSpPr/>
          <p:nvPr/>
        </p:nvSpPr>
        <p:spPr>
          <a:xfrm>
            <a:off x="5648848" y="5463981"/>
            <a:ext cx="1280146" cy="31925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8" name="Rounded Rectangle 7"/>
          <p:cNvSpPr/>
          <p:nvPr/>
        </p:nvSpPr>
        <p:spPr>
          <a:xfrm>
            <a:off x="3909034" y="5463981"/>
            <a:ext cx="1486251" cy="31925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9" name="Oval 8"/>
          <p:cNvSpPr/>
          <p:nvPr/>
        </p:nvSpPr>
        <p:spPr bwMode="auto">
          <a:xfrm>
            <a:off x="4938085" y="4480134"/>
            <a:ext cx="914400" cy="91440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rgbClr val="FF0000"/>
                </a:solidFill>
              </a:rPr>
              <a:t>3</a:t>
            </a:r>
            <a:endParaRPr lang="en-US" sz="4000" dirty="0">
              <a:solidFill>
                <a:srgbClr val="FF0000"/>
              </a:solidFill>
            </a:endParaRPr>
          </a:p>
        </p:txBody>
      </p:sp>
      <p:sp>
        <p:nvSpPr>
          <p:cNvPr id="10" name="Oval 9"/>
          <p:cNvSpPr/>
          <p:nvPr/>
        </p:nvSpPr>
        <p:spPr bwMode="auto">
          <a:xfrm>
            <a:off x="6636956" y="4524108"/>
            <a:ext cx="914400" cy="91440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rPr>
              <a:t>2</a:t>
            </a:r>
          </a:p>
        </p:txBody>
      </p:sp>
      <p:sp>
        <p:nvSpPr>
          <p:cNvPr id="11" name="Oval 10"/>
          <p:cNvSpPr/>
          <p:nvPr/>
        </p:nvSpPr>
        <p:spPr bwMode="auto">
          <a:xfrm>
            <a:off x="6928994" y="2762799"/>
            <a:ext cx="914400" cy="91440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rgbClr val="FF0000"/>
                </a:solidFill>
              </a:rPr>
              <a:t>1</a:t>
            </a:r>
            <a:endParaRPr lang="en-US" sz="4000" dirty="0">
              <a:solidFill>
                <a:srgbClr val="FF0000"/>
              </a:solidFill>
            </a:endParaRPr>
          </a:p>
        </p:txBody>
      </p:sp>
      <p:sp>
        <p:nvSpPr>
          <p:cNvPr id="12" name="Rounded Rectangle 11"/>
          <p:cNvSpPr/>
          <p:nvPr/>
        </p:nvSpPr>
        <p:spPr>
          <a:xfrm>
            <a:off x="5996883" y="2762799"/>
            <a:ext cx="495671" cy="368708"/>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99641592"/>
      </p:ext>
    </p:extLst>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138456" y="5385621"/>
            <a:ext cx="3791594" cy="1379781"/>
          </a:xfrm>
          <a:prstGeom prst="rect">
            <a:avLst/>
          </a:prstGeom>
        </p:spPr>
      </p:pic>
      <p:sp>
        <p:nvSpPr>
          <p:cNvPr id="3" name="Title 2"/>
          <p:cNvSpPr>
            <a:spLocks noGrp="1"/>
          </p:cNvSpPr>
          <p:nvPr>
            <p:ph type="title"/>
          </p:nvPr>
        </p:nvSpPr>
        <p:spPr/>
        <p:txBody>
          <a:bodyPr/>
          <a:lstStyle/>
          <a:p>
            <a:r>
              <a:rPr lang="en-US" dirty="0" smtClean="0"/>
              <a:t>Textures</a:t>
            </a:r>
            <a:endParaRPr lang="en-US" dirty="0"/>
          </a:p>
        </p:txBody>
      </p:sp>
    </p:spTree>
    <p:extLst>
      <p:ext uri="{BB962C8B-B14F-4D97-AF65-F5344CB8AC3E}">
        <p14:creationId xmlns:p14="http://schemas.microsoft.com/office/powerpoint/2010/main" val="30188446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855768" y="1499863"/>
            <a:ext cx="9491766" cy="5067219"/>
          </a:xfrm>
          <a:prstGeom prst="rect">
            <a:avLst/>
          </a:prstGeom>
        </p:spPr>
      </p:pic>
      <p:pic>
        <p:nvPicPr>
          <p:cNvPr id="6" name="Picture 5"/>
          <p:cNvPicPr>
            <a:picLocks noChangeAspect="1"/>
          </p:cNvPicPr>
          <p:nvPr/>
        </p:nvPicPr>
        <p:blipFill>
          <a:blip r:embed="rId3"/>
          <a:stretch>
            <a:fillRect/>
          </a:stretch>
        </p:blipFill>
        <p:spPr>
          <a:xfrm>
            <a:off x="7944756" y="2642375"/>
            <a:ext cx="3945199" cy="4196714"/>
          </a:xfrm>
          <a:prstGeom prst="rect">
            <a:avLst/>
          </a:prstGeom>
        </p:spPr>
      </p:pic>
      <p:sp>
        <p:nvSpPr>
          <p:cNvPr id="2" name="Title 1"/>
          <p:cNvSpPr>
            <a:spLocks noGrp="1"/>
          </p:cNvSpPr>
          <p:nvPr>
            <p:ph type="title"/>
          </p:nvPr>
        </p:nvSpPr>
        <p:spPr/>
        <p:txBody>
          <a:bodyPr/>
          <a:lstStyle/>
          <a:p>
            <a:r>
              <a:rPr lang="en-US" dirty="0" smtClean="0"/>
              <a:t>Import Environment Package </a:t>
            </a:r>
            <a:endParaRPr lang="en-US" dirty="0"/>
          </a:p>
        </p:txBody>
      </p:sp>
      <p:sp>
        <p:nvSpPr>
          <p:cNvPr id="5" name="TextBox 4"/>
          <p:cNvSpPr txBox="1"/>
          <p:nvPr/>
        </p:nvSpPr>
        <p:spPr>
          <a:xfrm>
            <a:off x="7121183" y="1123178"/>
            <a:ext cx="5211781" cy="382308"/>
          </a:xfrm>
          <a:prstGeom prst="rect">
            <a:avLst/>
          </a:prstGeom>
          <a:noFill/>
        </p:spPr>
        <p:txBody>
          <a:bodyPr wrap="none" rtlCol="0">
            <a:spAutoFit/>
          </a:bodyPr>
          <a:lstStyle/>
          <a:p>
            <a:r>
              <a:rPr lang="en-US" sz="1836" dirty="0">
                <a:solidFill>
                  <a:srgbClr val="FF0000"/>
                </a:solidFill>
              </a:rPr>
              <a:t>Click Assets </a:t>
            </a:r>
            <a:r>
              <a:rPr lang="en-US" sz="1836" dirty="0">
                <a:solidFill>
                  <a:srgbClr val="FF0000"/>
                </a:solidFill>
                <a:sym typeface="Wingdings" panose="05000000000000000000" pitchFamily="2" charset="2"/>
              </a:rPr>
              <a:t> Import Package  Environment </a:t>
            </a:r>
            <a:endParaRPr lang="en-US" sz="1836" dirty="0">
              <a:solidFill>
                <a:srgbClr val="FF0000"/>
              </a:solidFill>
            </a:endParaRPr>
          </a:p>
        </p:txBody>
      </p:sp>
      <p:sp>
        <p:nvSpPr>
          <p:cNvPr id="9" name="Rounded Rectangle 8"/>
          <p:cNvSpPr/>
          <p:nvPr/>
        </p:nvSpPr>
        <p:spPr>
          <a:xfrm>
            <a:off x="1215903" y="1499863"/>
            <a:ext cx="626053" cy="387229"/>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0" name="Rounded Rectangle 9"/>
          <p:cNvSpPr/>
          <p:nvPr/>
        </p:nvSpPr>
        <p:spPr>
          <a:xfrm>
            <a:off x="1360541" y="2642376"/>
            <a:ext cx="1133827" cy="209438"/>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1" name="Rounded Rectangle 10"/>
          <p:cNvSpPr/>
          <p:nvPr/>
        </p:nvSpPr>
        <p:spPr>
          <a:xfrm>
            <a:off x="3365180" y="3710030"/>
            <a:ext cx="962826" cy="201439"/>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2" name="Rounded Rectangle 11"/>
          <p:cNvSpPr/>
          <p:nvPr/>
        </p:nvSpPr>
        <p:spPr>
          <a:xfrm>
            <a:off x="11010892" y="6466362"/>
            <a:ext cx="879063" cy="228748"/>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3" name="TextBox 12"/>
          <p:cNvSpPr txBox="1"/>
          <p:nvPr/>
        </p:nvSpPr>
        <p:spPr>
          <a:xfrm>
            <a:off x="10401722" y="2154396"/>
            <a:ext cx="1320096" cy="382308"/>
          </a:xfrm>
          <a:prstGeom prst="rect">
            <a:avLst/>
          </a:prstGeom>
          <a:noFill/>
        </p:spPr>
        <p:txBody>
          <a:bodyPr wrap="none" rtlCol="0">
            <a:spAutoFit/>
          </a:bodyPr>
          <a:lstStyle/>
          <a:p>
            <a:r>
              <a:rPr lang="en-US" sz="1836" dirty="0">
                <a:solidFill>
                  <a:srgbClr val="FF0000"/>
                </a:solidFill>
              </a:rPr>
              <a:t>Import All!</a:t>
            </a:r>
          </a:p>
        </p:txBody>
      </p:sp>
    </p:spTree>
    <p:extLst>
      <p:ext uri="{BB962C8B-B14F-4D97-AF65-F5344CB8AC3E}">
        <p14:creationId xmlns:p14="http://schemas.microsoft.com/office/powerpoint/2010/main" val="3505460639"/>
      </p:ext>
    </p:extLst>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Add Texture to Terrain</a:t>
            </a:r>
            <a:endParaRPr lang="en-US" dirty="0"/>
          </a:p>
        </p:txBody>
      </p:sp>
      <p:pic>
        <p:nvPicPr>
          <p:cNvPr id="4" name="Picture 3"/>
          <p:cNvPicPr>
            <a:picLocks noChangeAspect="1"/>
          </p:cNvPicPr>
          <p:nvPr/>
        </p:nvPicPr>
        <p:blipFill>
          <a:blip r:embed="rId2"/>
          <a:stretch>
            <a:fillRect/>
          </a:stretch>
        </p:blipFill>
        <p:spPr>
          <a:xfrm>
            <a:off x="274639" y="1212849"/>
            <a:ext cx="7738862" cy="5210461"/>
          </a:xfrm>
          <a:prstGeom prst="rect">
            <a:avLst/>
          </a:prstGeom>
        </p:spPr>
      </p:pic>
      <p:sp>
        <p:nvSpPr>
          <p:cNvPr id="5" name="TextBox 4"/>
          <p:cNvSpPr txBox="1"/>
          <p:nvPr/>
        </p:nvSpPr>
        <p:spPr>
          <a:xfrm>
            <a:off x="8323901" y="2949185"/>
            <a:ext cx="3174395" cy="1222386"/>
          </a:xfrm>
          <a:prstGeom prst="rect">
            <a:avLst/>
          </a:prstGeom>
          <a:noFill/>
        </p:spPr>
        <p:txBody>
          <a:bodyPr wrap="none" rtlCol="0">
            <a:spAutoFit/>
          </a:bodyPr>
          <a:lstStyle/>
          <a:p>
            <a:pPr marL="457200" indent="-457200">
              <a:buAutoNum type="arabicPeriod"/>
            </a:pPr>
            <a:r>
              <a:rPr lang="en-US" sz="1836" dirty="0" smtClean="0">
                <a:solidFill>
                  <a:srgbClr val="FF0000"/>
                </a:solidFill>
              </a:rPr>
              <a:t>Click “Paint Texture” tool</a:t>
            </a:r>
          </a:p>
          <a:p>
            <a:pPr marL="457200" indent="-457200">
              <a:buAutoNum type="arabicPeriod"/>
            </a:pPr>
            <a:r>
              <a:rPr lang="en-US" sz="1836" dirty="0" smtClean="0">
                <a:solidFill>
                  <a:srgbClr val="FF0000"/>
                </a:solidFill>
              </a:rPr>
              <a:t>Click Edit Textures…</a:t>
            </a:r>
          </a:p>
          <a:p>
            <a:pPr marL="457200" indent="-457200">
              <a:buAutoNum type="arabicPeriod"/>
            </a:pPr>
            <a:r>
              <a:rPr lang="en-US" sz="1836" dirty="0" smtClean="0">
                <a:solidFill>
                  <a:srgbClr val="FF0000"/>
                </a:solidFill>
              </a:rPr>
              <a:t>Click Add Texture…</a:t>
            </a:r>
          </a:p>
          <a:p>
            <a:pPr marL="457200" indent="-457200">
              <a:buAutoNum type="arabicPeriod"/>
            </a:pPr>
            <a:endParaRPr lang="en-US" sz="1836" dirty="0">
              <a:solidFill>
                <a:srgbClr val="FF0000"/>
              </a:solidFill>
            </a:endParaRPr>
          </a:p>
        </p:txBody>
      </p:sp>
      <p:sp>
        <p:nvSpPr>
          <p:cNvPr id="8" name="Oval 7"/>
          <p:cNvSpPr/>
          <p:nvPr/>
        </p:nvSpPr>
        <p:spPr bwMode="auto">
          <a:xfrm>
            <a:off x="6697131" y="2830517"/>
            <a:ext cx="914400" cy="91440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rgbClr val="FF0000"/>
                </a:solidFill>
              </a:rPr>
              <a:t>1</a:t>
            </a:r>
            <a:endParaRPr lang="en-US" sz="4000" dirty="0">
              <a:solidFill>
                <a:srgbClr val="FF0000"/>
              </a:solidFill>
            </a:endParaRPr>
          </a:p>
        </p:txBody>
      </p:sp>
      <p:sp>
        <p:nvSpPr>
          <p:cNvPr id="9" name="Rounded Rectangle 8"/>
          <p:cNvSpPr/>
          <p:nvPr/>
        </p:nvSpPr>
        <p:spPr>
          <a:xfrm>
            <a:off x="5489090" y="2582872"/>
            <a:ext cx="495671" cy="368708"/>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pic>
        <p:nvPicPr>
          <p:cNvPr id="10" name="Picture 9"/>
          <p:cNvPicPr>
            <a:picLocks noChangeAspect="1"/>
          </p:cNvPicPr>
          <p:nvPr/>
        </p:nvPicPr>
        <p:blipFill>
          <a:blip r:embed="rId3"/>
          <a:stretch>
            <a:fillRect/>
          </a:stretch>
        </p:blipFill>
        <p:spPr>
          <a:xfrm>
            <a:off x="8110327" y="5143164"/>
            <a:ext cx="2974962" cy="1311000"/>
          </a:xfrm>
          <a:prstGeom prst="rect">
            <a:avLst/>
          </a:prstGeom>
        </p:spPr>
      </p:pic>
      <p:sp>
        <p:nvSpPr>
          <p:cNvPr id="11" name="Oval 10"/>
          <p:cNvSpPr/>
          <p:nvPr/>
        </p:nvSpPr>
        <p:spPr bwMode="auto">
          <a:xfrm>
            <a:off x="6219421" y="5051710"/>
            <a:ext cx="914400" cy="91440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rPr>
              <a:t>2</a:t>
            </a:r>
          </a:p>
        </p:txBody>
      </p:sp>
      <p:sp>
        <p:nvSpPr>
          <p:cNvPr id="12" name="Oval 11"/>
          <p:cNvSpPr/>
          <p:nvPr/>
        </p:nvSpPr>
        <p:spPr bwMode="auto">
          <a:xfrm>
            <a:off x="10170889" y="5341464"/>
            <a:ext cx="914400" cy="91440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rgbClr val="FF0000"/>
                </a:solidFill>
              </a:rPr>
              <a:t>3</a:t>
            </a:r>
            <a:endParaRPr lang="en-US" sz="4000" dirty="0">
              <a:solidFill>
                <a:srgbClr val="FF0000"/>
              </a:solidFill>
            </a:endParaRPr>
          </a:p>
        </p:txBody>
      </p:sp>
      <p:sp>
        <p:nvSpPr>
          <p:cNvPr id="13" name="Rounded Rectangle 12"/>
          <p:cNvSpPr/>
          <p:nvPr/>
        </p:nvSpPr>
        <p:spPr>
          <a:xfrm>
            <a:off x="6336540" y="6046008"/>
            <a:ext cx="1676961" cy="377301"/>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4" name="Rounded Rectangle 13"/>
          <p:cNvSpPr/>
          <p:nvPr/>
        </p:nvSpPr>
        <p:spPr>
          <a:xfrm>
            <a:off x="8205505" y="5146123"/>
            <a:ext cx="1868558" cy="45423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687660128"/>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VS Code Setup on Windows  </a:t>
            </a:r>
            <a:endParaRPr lang="en-US" dirty="0"/>
          </a:p>
        </p:txBody>
      </p:sp>
      <p:sp>
        <p:nvSpPr>
          <p:cNvPr id="5" name="Rectangle 4"/>
          <p:cNvSpPr/>
          <p:nvPr/>
        </p:nvSpPr>
        <p:spPr>
          <a:xfrm>
            <a:off x="855768" y="6269718"/>
            <a:ext cx="11127654" cy="670445"/>
          </a:xfrm>
          <a:prstGeom prst="rect">
            <a:avLst/>
          </a:prstGeom>
        </p:spPr>
        <p:txBody>
          <a:bodyPr wrap="square">
            <a:spAutoFit/>
          </a:bodyPr>
          <a:lstStyle/>
          <a:p>
            <a:r>
              <a:rPr lang="en-US" sz="1836" dirty="0">
                <a:hlinkClick r:id="rId2"/>
              </a:rPr>
              <a:t>http://darkgenesis.zenithmoon.com/configuring-unity3d-to-use-the-new-lightweight-visual-studio-code-editor/</a:t>
            </a:r>
            <a:r>
              <a:rPr lang="en-US" sz="1836" dirty="0"/>
              <a:t> </a:t>
            </a:r>
          </a:p>
        </p:txBody>
      </p:sp>
      <p:pic>
        <p:nvPicPr>
          <p:cNvPr id="2050" name="Picture 2" descr="http://i0.wp.com/darkgenesis.zenithmoon.com/wp-content/uploads/2015/04/UnityExternalTools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768" y="1443356"/>
            <a:ext cx="5672898" cy="482636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669971" y="1443357"/>
            <a:ext cx="5997913" cy="3263682"/>
          </a:xfrm>
          <a:prstGeom prst="rect">
            <a:avLst/>
          </a:prstGeom>
        </p:spPr>
        <p:txBody>
          <a:bodyPr wrap="none">
            <a:spAutoFit/>
          </a:bodyPr>
          <a:lstStyle/>
          <a:p>
            <a:pPr marL="349724" indent="-349724">
              <a:buFont typeface="+mj-lt"/>
              <a:buAutoNum type="arabicPeriod"/>
            </a:pPr>
            <a:r>
              <a:rPr lang="en-US" sz="1836" dirty="0">
                <a:solidFill>
                  <a:srgbClr val="FF0000"/>
                </a:solidFill>
              </a:rPr>
              <a:t>Click Edit </a:t>
            </a:r>
            <a:r>
              <a:rPr lang="en-US" sz="1836" dirty="0">
                <a:solidFill>
                  <a:srgbClr val="FF0000"/>
                </a:solidFill>
                <a:sym typeface="Wingdings" panose="05000000000000000000" pitchFamily="2" charset="2"/>
              </a:rPr>
              <a:t> Preferences</a:t>
            </a:r>
            <a:br>
              <a:rPr lang="en-US" sz="1836" dirty="0">
                <a:solidFill>
                  <a:srgbClr val="FF0000"/>
                </a:solidFill>
                <a:sym typeface="Wingdings" panose="05000000000000000000" pitchFamily="2" charset="2"/>
              </a:rPr>
            </a:br>
            <a:endParaRPr lang="en-US" sz="1836" dirty="0">
              <a:solidFill>
                <a:srgbClr val="FF0000"/>
              </a:solidFill>
              <a:sym typeface="Wingdings" panose="05000000000000000000" pitchFamily="2" charset="2"/>
            </a:endParaRPr>
          </a:p>
          <a:p>
            <a:pPr marL="349724" indent="-349724">
              <a:buFont typeface="+mj-lt"/>
              <a:buAutoNum type="arabicPeriod"/>
            </a:pPr>
            <a:r>
              <a:rPr lang="en-US" sz="1836" dirty="0">
                <a:solidFill>
                  <a:srgbClr val="FF0000"/>
                </a:solidFill>
                <a:sym typeface="Wingdings" panose="05000000000000000000" pitchFamily="2" charset="2"/>
              </a:rPr>
              <a:t>External Tools</a:t>
            </a:r>
          </a:p>
          <a:p>
            <a:pPr marL="349724" indent="-349724">
              <a:buFont typeface="+mj-lt"/>
              <a:buAutoNum type="arabicPeriod"/>
            </a:pPr>
            <a:endParaRPr lang="en-US" sz="1836" dirty="0">
              <a:solidFill>
                <a:srgbClr val="FF0000"/>
              </a:solidFill>
              <a:sym typeface="Wingdings" panose="05000000000000000000" pitchFamily="2" charset="2"/>
            </a:endParaRPr>
          </a:p>
          <a:p>
            <a:pPr marL="349724" indent="-349724">
              <a:buFont typeface="+mj-lt"/>
              <a:buAutoNum type="arabicPeriod"/>
            </a:pPr>
            <a:r>
              <a:rPr lang="en-US" sz="1836" dirty="0">
                <a:solidFill>
                  <a:srgbClr val="FF0000"/>
                </a:solidFill>
                <a:sym typeface="Wingdings" panose="05000000000000000000" pitchFamily="2" charset="2"/>
              </a:rPr>
              <a:t>Browse to:</a:t>
            </a:r>
          </a:p>
          <a:p>
            <a:pPr marL="816022" lvl="1" indent="-349724">
              <a:buFont typeface="Arial" panose="020B0604020202020204" pitchFamily="34" charset="0"/>
              <a:buChar char="•"/>
            </a:pPr>
            <a:r>
              <a:rPr lang="en-US" sz="1836" dirty="0">
                <a:solidFill>
                  <a:srgbClr val="FF0000"/>
                </a:solidFill>
              </a:rPr>
              <a:t>“C:\Users\&lt;profile&gt;\</a:t>
            </a:r>
            <a:r>
              <a:rPr lang="en-US" sz="1836" dirty="0" err="1">
                <a:solidFill>
                  <a:srgbClr val="FF0000"/>
                </a:solidFill>
              </a:rPr>
              <a:t>AppData</a:t>
            </a:r>
            <a:r>
              <a:rPr lang="en-US" sz="1836" dirty="0">
                <a:solidFill>
                  <a:srgbClr val="FF0000"/>
                </a:solidFill>
              </a:rPr>
              <a:t>\Local\Code\Bin\”</a:t>
            </a:r>
          </a:p>
          <a:p>
            <a:pPr marL="349724" indent="-349724">
              <a:buFont typeface="+mj-lt"/>
              <a:buAutoNum type="arabicPeriod"/>
            </a:pPr>
            <a:endParaRPr lang="en-US" sz="1836" dirty="0">
              <a:solidFill>
                <a:srgbClr val="FF0000"/>
              </a:solidFill>
            </a:endParaRPr>
          </a:p>
          <a:p>
            <a:pPr marL="349724" indent="-349724">
              <a:buFont typeface="+mj-lt"/>
              <a:buAutoNum type="arabicPeriod"/>
            </a:pPr>
            <a:r>
              <a:rPr lang="en-US" sz="1836" dirty="0">
                <a:solidFill>
                  <a:srgbClr val="FF0000"/>
                </a:solidFill>
              </a:rPr>
              <a:t>Select code.cmd</a:t>
            </a:r>
          </a:p>
          <a:p>
            <a:endParaRPr lang="en-US" sz="1836" dirty="0"/>
          </a:p>
          <a:p>
            <a:r>
              <a:rPr lang="en-US" sz="1836" dirty="0"/>
              <a:t>OPTIONAL:</a:t>
            </a:r>
          </a:p>
          <a:p>
            <a:r>
              <a:rPr lang="en-US" sz="1836" dirty="0"/>
              <a:t>In VS Code, open the project folder to use </a:t>
            </a:r>
            <a:r>
              <a:rPr lang="en-US" sz="1836" dirty="0" err="1"/>
              <a:t>Intellisense</a:t>
            </a:r>
            <a:endParaRPr lang="en-US" sz="1836" dirty="0"/>
          </a:p>
        </p:txBody>
      </p:sp>
    </p:spTree>
    <p:extLst>
      <p:ext uri="{BB962C8B-B14F-4D97-AF65-F5344CB8AC3E}">
        <p14:creationId xmlns:p14="http://schemas.microsoft.com/office/powerpoint/2010/main" val="801223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Choose Terrain Texture</a:t>
            </a:r>
            <a:endParaRPr lang="en-US" dirty="0"/>
          </a:p>
        </p:txBody>
      </p:sp>
      <p:pic>
        <p:nvPicPr>
          <p:cNvPr id="4" name="Picture 3"/>
          <p:cNvPicPr>
            <a:picLocks noChangeAspect="1"/>
          </p:cNvPicPr>
          <p:nvPr/>
        </p:nvPicPr>
        <p:blipFill>
          <a:blip r:embed="rId2"/>
          <a:stretch>
            <a:fillRect/>
          </a:stretch>
        </p:blipFill>
        <p:spPr>
          <a:xfrm>
            <a:off x="366141" y="1212849"/>
            <a:ext cx="10016768" cy="4387510"/>
          </a:xfrm>
          <a:prstGeom prst="rect">
            <a:avLst/>
          </a:prstGeom>
        </p:spPr>
      </p:pic>
      <p:sp>
        <p:nvSpPr>
          <p:cNvPr id="5" name="TextBox 4"/>
          <p:cNvSpPr txBox="1"/>
          <p:nvPr/>
        </p:nvSpPr>
        <p:spPr>
          <a:xfrm>
            <a:off x="312335" y="5649346"/>
            <a:ext cx="4224170" cy="939873"/>
          </a:xfrm>
          <a:prstGeom prst="rect">
            <a:avLst/>
          </a:prstGeom>
          <a:noFill/>
        </p:spPr>
        <p:txBody>
          <a:bodyPr wrap="none" rtlCol="0">
            <a:spAutoFit/>
          </a:bodyPr>
          <a:lstStyle/>
          <a:p>
            <a:pPr marL="457200" indent="-457200">
              <a:buAutoNum type="arabicPeriod"/>
            </a:pPr>
            <a:r>
              <a:rPr lang="en-US" sz="1836" dirty="0" smtClean="0">
                <a:solidFill>
                  <a:srgbClr val="FF0000"/>
                </a:solidFill>
              </a:rPr>
              <a:t>Click Select button</a:t>
            </a:r>
          </a:p>
          <a:p>
            <a:pPr marL="457200" indent="-457200">
              <a:buAutoNum type="arabicPeriod"/>
            </a:pPr>
            <a:r>
              <a:rPr lang="en-US" sz="1836" dirty="0" smtClean="0">
                <a:solidFill>
                  <a:srgbClr val="FF0000"/>
                </a:solidFill>
              </a:rPr>
              <a:t>Choose a Texture, e.g. </a:t>
            </a:r>
            <a:r>
              <a:rPr lang="en-US" sz="1836" dirty="0" err="1" smtClean="0">
                <a:solidFill>
                  <a:srgbClr val="FF0000"/>
                </a:solidFill>
              </a:rPr>
              <a:t>SandAlbedo</a:t>
            </a:r>
            <a:endParaRPr lang="en-US" sz="1836" dirty="0" smtClean="0">
              <a:solidFill>
                <a:srgbClr val="FF0000"/>
              </a:solidFill>
            </a:endParaRPr>
          </a:p>
          <a:p>
            <a:pPr marL="457200" indent="-457200">
              <a:buAutoNum type="arabicPeriod"/>
            </a:pPr>
            <a:r>
              <a:rPr lang="en-US" sz="1836" dirty="0" smtClean="0">
                <a:solidFill>
                  <a:srgbClr val="FF0000"/>
                </a:solidFill>
              </a:rPr>
              <a:t>Click Add</a:t>
            </a:r>
          </a:p>
        </p:txBody>
      </p:sp>
      <p:sp>
        <p:nvSpPr>
          <p:cNvPr id="6" name="Rounded Rectangle 5"/>
          <p:cNvSpPr/>
          <p:nvPr/>
        </p:nvSpPr>
        <p:spPr>
          <a:xfrm>
            <a:off x="823336" y="2484222"/>
            <a:ext cx="731512" cy="281528"/>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7" name="Rounded Rectangle 6"/>
          <p:cNvSpPr/>
          <p:nvPr/>
        </p:nvSpPr>
        <p:spPr>
          <a:xfrm>
            <a:off x="5008769" y="2158741"/>
            <a:ext cx="1026590" cy="1064203"/>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8" name="Rounded Rectangle 7"/>
          <p:cNvSpPr/>
          <p:nvPr/>
        </p:nvSpPr>
        <p:spPr>
          <a:xfrm>
            <a:off x="1371969" y="5202560"/>
            <a:ext cx="1371585" cy="306359"/>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9" name="Oval 8"/>
          <p:cNvSpPr/>
          <p:nvPr/>
        </p:nvSpPr>
        <p:spPr bwMode="auto">
          <a:xfrm>
            <a:off x="1554843" y="2484222"/>
            <a:ext cx="914400" cy="91440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rgbClr val="FF0000"/>
                </a:solidFill>
              </a:rPr>
              <a:t>1</a:t>
            </a:r>
            <a:endParaRPr lang="en-US" sz="4000" dirty="0">
              <a:solidFill>
                <a:srgbClr val="FF0000"/>
              </a:solidFill>
            </a:endParaRPr>
          </a:p>
        </p:txBody>
      </p:sp>
      <p:sp>
        <p:nvSpPr>
          <p:cNvPr id="10" name="Oval 9"/>
          <p:cNvSpPr/>
          <p:nvPr/>
        </p:nvSpPr>
        <p:spPr bwMode="auto">
          <a:xfrm>
            <a:off x="5578159" y="1195354"/>
            <a:ext cx="914400" cy="91440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rPr>
              <a:t>2</a:t>
            </a:r>
          </a:p>
        </p:txBody>
      </p:sp>
      <p:sp>
        <p:nvSpPr>
          <p:cNvPr id="11" name="Oval 10"/>
          <p:cNvSpPr/>
          <p:nvPr/>
        </p:nvSpPr>
        <p:spPr bwMode="auto">
          <a:xfrm>
            <a:off x="1510020" y="4212795"/>
            <a:ext cx="914400" cy="91440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rgbClr val="FF0000"/>
                </a:solidFill>
              </a:rPr>
              <a:t>3</a:t>
            </a:r>
            <a:endParaRPr lang="en-US" sz="4000" dirty="0">
              <a:solidFill>
                <a:srgbClr val="FF0000"/>
              </a:solidFill>
            </a:endParaRPr>
          </a:p>
        </p:txBody>
      </p:sp>
    </p:spTree>
    <p:extLst>
      <p:ext uri="{BB962C8B-B14F-4D97-AF65-F5344CB8AC3E}">
        <p14:creationId xmlns:p14="http://schemas.microsoft.com/office/powerpoint/2010/main" val="3243657295"/>
      </p:ext>
    </p:extLst>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Verify New Terrain Texture</a:t>
            </a:r>
            <a:endParaRPr lang="en-US" dirty="0"/>
          </a:p>
        </p:txBody>
      </p:sp>
      <p:pic>
        <p:nvPicPr>
          <p:cNvPr id="4" name="Picture 3"/>
          <p:cNvPicPr>
            <a:picLocks noChangeAspect="1"/>
          </p:cNvPicPr>
          <p:nvPr/>
        </p:nvPicPr>
        <p:blipFill>
          <a:blip r:embed="rId2"/>
          <a:stretch>
            <a:fillRect/>
          </a:stretch>
        </p:blipFill>
        <p:spPr>
          <a:xfrm>
            <a:off x="308213" y="1212849"/>
            <a:ext cx="11912506" cy="4753266"/>
          </a:xfrm>
          <a:prstGeom prst="rect">
            <a:avLst/>
          </a:prstGeom>
        </p:spPr>
      </p:pic>
    </p:spTree>
    <p:extLst>
      <p:ext uri="{BB962C8B-B14F-4D97-AF65-F5344CB8AC3E}">
        <p14:creationId xmlns:p14="http://schemas.microsoft.com/office/powerpoint/2010/main" val="497008227"/>
      </p:ext>
    </p:extLst>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4023" y="1234515"/>
            <a:ext cx="9994243" cy="4365844"/>
          </a:xfrm>
          <a:prstGeom prst="rect">
            <a:avLst/>
          </a:prstGeom>
        </p:spPr>
      </p:pic>
      <p:sp>
        <p:nvSpPr>
          <p:cNvPr id="3" name="Title 2"/>
          <p:cNvSpPr>
            <a:spLocks noGrp="1"/>
          </p:cNvSpPr>
          <p:nvPr>
            <p:ph type="title"/>
          </p:nvPr>
        </p:nvSpPr>
        <p:spPr/>
        <p:txBody>
          <a:bodyPr/>
          <a:lstStyle/>
          <a:p>
            <a:r>
              <a:rPr lang="en-US" dirty="0" smtClean="0"/>
              <a:t>Add Another Texture with Normal Map</a:t>
            </a:r>
            <a:endParaRPr lang="en-US" dirty="0"/>
          </a:p>
        </p:txBody>
      </p:sp>
      <p:sp>
        <p:nvSpPr>
          <p:cNvPr id="5" name="TextBox 4"/>
          <p:cNvSpPr txBox="1"/>
          <p:nvPr/>
        </p:nvSpPr>
        <p:spPr>
          <a:xfrm>
            <a:off x="312335" y="5649346"/>
            <a:ext cx="8203208" cy="939873"/>
          </a:xfrm>
          <a:prstGeom prst="rect">
            <a:avLst/>
          </a:prstGeom>
          <a:noFill/>
        </p:spPr>
        <p:txBody>
          <a:bodyPr wrap="none" rtlCol="0">
            <a:spAutoFit/>
          </a:bodyPr>
          <a:lstStyle/>
          <a:p>
            <a:pPr marL="457200" indent="-457200">
              <a:buAutoNum type="arabicPeriod"/>
            </a:pPr>
            <a:r>
              <a:rPr lang="en-US" sz="1836" dirty="0" smtClean="0">
                <a:solidFill>
                  <a:srgbClr val="FF0000"/>
                </a:solidFill>
              </a:rPr>
              <a:t>Click Select button</a:t>
            </a:r>
          </a:p>
          <a:p>
            <a:pPr marL="457200" indent="-457200">
              <a:buAutoNum type="arabicPeriod"/>
            </a:pPr>
            <a:r>
              <a:rPr lang="en-US" sz="1836" dirty="0" smtClean="0">
                <a:solidFill>
                  <a:srgbClr val="FF0000"/>
                </a:solidFill>
              </a:rPr>
              <a:t>Choose another Texture, e.g. Mud Rocky Albedo and Mud Rocky Normal</a:t>
            </a:r>
          </a:p>
          <a:p>
            <a:pPr marL="457200" indent="-457200">
              <a:buAutoNum type="arabicPeriod"/>
            </a:pPr>
            <a:r>
              <a:rPr lang="en-US" sz="1836" dirty="0" smtClean="0">
                <a:solidFill>
                  <a:srgbClr val="FF0000"/>
                </a:solidFill>
              </a:rPr>
              <a:t>Click Add</a:t>
            </a:r>
          </a:p>
        </p:txBody>
      </p:sp>
      <p:sp>
        <p:nvSpPr>
          <p:cNvPr id="6" name="Rounded Rectangle 5"/>
          <p:cNvSpPr/>
          <p:nvPr/>
        </p:nvSpPr>
        <p:spPr>
          <a:xfrm>
            <a:off x="823336" y="2484222"/>
            <a:ext cx="731512" cy="281528"/>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7" name="Rounded Rectangle 6"/>
          <p:cNvSpPr/>
          <p:nvPr/>
        </p:nvSpPr>
        <p:spPr>
          <a:xfrm>
            <a:off x="5008769" y="2158741"/>
            <a:ext cx="1026590" cy="1064203"/>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8" name="Rounded Rectangle 7"/>
          <p:cNvSpPr/>
          <p:nvPr/>
        </p:nvSpPr>
        <p:spPr>
          <a:xfrm>
            <a:off x="1371969" y="5202560"/>
            <a:ext cx="1371585" cy="306359"/>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9" name="Oval 8"/>
          <p:cNvSpPr/>
          <p:nvPr/>
        </p:nvSpPr>
        <p:spPr bwMode="auto">
          <a:xfrm>
            <a:off x="1554843" y="2484222"/>
            <a:ext cx="914400" cy="91440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rgbClr val="FF0000"/>
                </a:solidFill>
              </a:rPr>
              <a:t>1</a:t>
            </a:r>
            <a:endParaRPr lang="en-US" sz="4000" dirty="0">
              <a:solidFill>
                <a:srgbClr val="FF0000"/>
              </a:solidFill>
            </a:endParaRPr>
          </a:p>
        </p:txBody>
      </p:sp>
      <p:sp>
        <p:nvSpPr>
          <p:cNvPr id="10" name="Oval 9"/>
          <p:cNvSpPr/>
          <p:nvPr/>
        </p:nvSpPr>
        <p:spPr bwMode="auto">
          <a:xfrm>
            <a:off x="5578159" y="1195354"/>
            <a:ext cx="914400" cy="91440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rPr>
              <a:t>2</a:t>
            </a:r>
          </a:p>
        </p:txBody>
      </p:sp>
      <p:sp>
        <p:nvSpPr>
          <p:cNvPr id="11" name="Oval 10"/>
          <p:cNvSpPr/>
          <p:nvPr/>
        </p:nvSpPr>
        <p:spPr bwMode="auto">
          <a:xfrm>
            <a:off x="1510020" y="4212795"/>
            <a:ext cx="914400" cy="91440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rgbClr val="FF0000"/>
                </a:solidFill>
              </a:rPr>
              <a:t>3</a:t>
            </a:r>
            <a:endParaRPr lang="en-US" sz="4000" dirty="0">
              <a:solidFill>
                <a:srgbClr val="FF0000"/>
              </a:solidFill>
            </a:endParaRPr>
          </a:p>
        </p:txBody>
      </p:sp>
    </p:spTree>
    <p:extLst>
      <p:ext uri="{BB962C8B-B14F-4D97-AF65-F5344CB8AC3E}">
        <p14:creationId xmlns:p14="http://schemas.microsoft.com/office/powerpoint/2010/main" val="3356379589"/>
      </p:ext>
    </p:extLst>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Apply New Texture</a:t>
            </a:r>
            <a:endParaRPr lang="en-US" dirty="0"/>
          </a:p>
        </p:txBody>
      </p:sp>
      <p:pic>
        <p:nvPicPr>
          <p:cNvPr id="4" name="Picture 3"/>
          <p:cNvPicPr>
            <a:picLocks noChangeAspect="1"/>
          </p:cNvPicPr>
          <p:nvPr/>
        </p:nvPicPr>
        <p:blipFill>
          <a:blip r:embed="rId2"/>
          <a:stretch>
            <a:fillRect/>
          </a:stretch>
        </p:blipFill>
        <p:spPr>
          <a:xfrm>
            <a:off x="299921" y="1212849"/>
            <a:ext cx="7705725" cy="3095625"/>
          </a:xfrm>
          <a:prstGeom prst="rect">
            <a:avLst/>
          </a:prstGeom>
        </p:spPr>
      </p:pic>
      <p:pic>
        <p:nvPicPr>
          <p:cNvPr id="5" name="Picture 4"/>
          <p:cNvPicPr>
            <a:picLocks noChangeAspect="1"/>
          </p:cNvPicPr>
          <p:nvPr/>
        </p:nvPicPr>
        <p:blipFill>
          <a:blip r:embed="rId3"/>
          <a:stretch>
            <a:fillRect/>
          </a:stretch>
        </p:blipFill>
        <p:spPr>
          <a:xfrm>
            <a:off x="8229895" y="1168883"/>
            <a:ext cx="3909690" cy="5184589"/>
          </a:xfrm>
          <a:prstGeom prst="rect">
            <a:avLst/>
          </a:prstGeom>
        </p:spPr>
      </p:pic>
      <p:sp>
        <p:nvSpPr>
          <p:cNvPr id="6" name="TextBox 5"/>
          <p:cNvSpPr txBox="1"/>
          <p:nvPr/>
        </p:nvSpPr>
        <p:spPr>
          <a:xfrm>
            <a:off x="299921" y="5508920"/>
            <a:ext cx="7459863" cy="374846"/>
          </a:xfrm>
          <a:prstGeom prst="rect">
            <a:avLst/>
          </a:prstGeom>
          <a:noFill/>
        </p:spPr>
        <p:txBody>
          <a:bodyPr wrap="none" rtlCol="0">
            <a:spAutoFit/>
          </a:bodyPr>
          <a:lstStyle/>
          <a:p>
            <a:r>
              <a:rPr lang="en-US" sz="1836" dirty="0" smtClean="0">
                <a:solidFill>
                  <a:srgbClr val="FF0000"/>
                </a:solidFill>
              </a:rPr>
              <a:t>With new Texture selected, drag mouse cursor along terrain to apply it.</a:t>
            </a:r>
          </a:p>
        </p:txBody>
      </p:sp>
      <p:sp>
        <p:nvSpPr>
          <p:cNvPr id="7" name="Rounded Rectangle 6"/>
          <p:cNvSpPr/>
          <p:nvPr/>
        </p:nvSpPr>
        <p:spPr>
          <a:xfrm>
            <a:off x="9191724" y="4976818"/>
            <a:ext cx="1026590" cy="1064203"/>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pic>
        <p:nvPicPr>
          <p:cNvPr id="8" name="Picture 7"/>
          <p:cNvPicPr>
            <a:picLocks noChangeAspect="1"/>
          </p:cNvPicPr>
          <p:nvPr/>
        </p:nvPicPr>
        <p:blipFill>
          <a:blip r:embed="rId4"/>
          <a:stretch>
            <a:fillRect/>
          </a:stretch>
        </p:blipFill>
        <p:spPr>
          <a:xfrm>
            <a:off x="6331194" y="4011114"/>
            <a:ext cx="285790" cy="466790"/>
          </a:xfrm>
          <a:prstGeom prst="rect">
            <a:avLst/>
          </a:prstGeom>
        </p:spPr>
      </p:pic>
      <p:sp>
        <p:nvSpPr>
          <p:cNvPr id="9" name="Rounded Rectangle 8"/>
          <p:cNvSpPr/>
          <p:nvPr/>
        </p:nvSpPr>
        <p:spPr bwMode="auto">
          <a:xfrm>
            <a:off x="6126798" y="3912701"/>
            <a:ext cx="721499" cy="791546"/>
          </a:xfrm>
          <a:prstGeom prst="roundRect">
            <a:avLst/>
          </a:prstGeom>
          <a:noFill/>
          <a:ln w="254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0" name="Rounded Rectangle 9"/>
          <p:cNvSpPr/>
          <p:nvPr/>
        </p:nvSpPr>
        <p:spPr>
          <a:xfrm>
            <a:off x="9936904" y="2378421"/>
            <a:ext cx="495671" cy="368708"/>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717566730"/>
      </p:ext>
    </p:extLst>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62644" y="1262463"/>
            <a:ext cx="10073306" cy="4458481"/>
          </a:xfrm>
          <a:prstGeom prst="rect">
            <a:avLst/>
          </a:prstGeom>
        </p:spPr>
      </p:pic>
      <p:sp>
        <p:nvSpPr>
          <p:cNvPr id="3" name="Title 2"/>
          <p:cNvSpPr>
            <a:spLocks noGrp="1"/>
          </p:cNvSpPr>
          <p:nvPr>
            <p:ph type="title"/>
          </p:nvPr>
        </p:nvSpPr>
        <p:spPr/>
        <p:txBody>
          <a:bodyPr/>
          <a:lstStyle/>
          <a:p>
            <a:r>
              <a:rPr lang="en-US" dirty="0" smtClean="0"/>
              <a:t>Add a Grassy Texture </a:t>
            </a:r>
            <a:endParaRPr lang="en-US" dirty="0"/>
          </a:p>
        </p:txBody>
      </p:sp>
      <p:sp>
        <p:nvSpPr>
          <p:cNvPr id="7" name="TextBox 6"/>
          <p:cNvSpPr txBox="1"/>
          <p:nvPr/>
        </p:nvSpPr>
        <p:spPr>
          <a:xfrm>
            <a:off x="312335" y="5649346"/>
            <a:ext cx="5541838" cy="939873"/>
          </a:xfrm>
          <a:prstGeom prst="rect">
            <a:avLst/>
          </a:prstGeom>
          <a:noFill/>
        </p:spPr>
        <p:txBody>
          <a:bodyPr wrap="none" rtlCol="0">
            <a:spAutoFit/>
          </a:bodyPr>
          <a:lstStyle/>
          <a:p>
            <a:pPr marL="457200" indent="-457200">
              <a:buAutoNum type="arabicPeriod"/>
            </a:pPr>
            <a:r>
              <a:rPr lang="en-US" sz="1836" dirty="0" smtClean="0">
                <a:solidFill>
                  <a:srgbClr val="FF0000"/>
                </a:solidFill>
              </a:rPr>
              <a:t>Click Select button</a:t>
            </a:r>
          </a:p>
          <a:p>
            <a:pPr marL="457200" indent="-457200">
              <a:buAutoNum type="arabicPeriod"/>
            </a:pPr>
            <a:r>
              <a:rPr lang="en-US" sz="1836" dirty="0" smtClean="0">
                <a:solidFill>
                  <a:srgbClr val="FF0000"/>
                </a:solidFill>
              </a:rPr>
              <a:t>Choose another Texture, e.g. Grassy Hill Albedo</a:t>
            </a:r>
          </a:p>
          <a:p>
            <a:pPr marL="457200" indent="-457200">
              <a:buAutoNum type="arabicPeriod"/>
            </a:pPr>
            <a:r>
              <a:rPr lang="en-US" sz="1836" dirty="0" smtClean="0">
                <a:solidFill>
                  <a:srgbClr val="FF0000"/>
                </a:solidFill>
              </a:rPr>
              <a:t>Click Add</a:t>
            </a:r>
          </a:p>
        </p:txBody>
      </p:sp>
      <p:sp>
        <p:nvSpPr>
          <p:cNvPr id="8" name="Rounded Rectangle 7"/>
          <p:cNvSpPr/>
          <p:nvPr/>
        </p:nvSpPr>
        <p:spPr>
          <a:xfrm>
            <a:off x="823336" y="2484222"/>
            <a:ext cx="731512" cy="281528"/>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9" name="Rounded Rectangle 8"/>
          <p:cNvSpPr/>
          <p:nvPr/>
        </p:nvSpPr>
        <p:spPr>
          <a:xfrm>
            <a:off x="5989496" y="2289846"/>
            <a:ext cx="1026590" cy="1064203"/>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0" name="Rounded Rectangle 9"/>
          <p:cNvSpPr/>
          <p:nvPr/>
        </p:nvSpPr>
        <p:spPr>
          <a:xfrm>
            <a:off x="1371970" y="5357197"/>
            <a:ext cx="1371585" cy="306359"/>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1" name="Oval 10"/>
          <p:cNvSpPr/>
          <p:nvPr/>
        </p:nvSpPr>
        <p:spPr bwMode="auto">
          <a:xfrm>
            <a:off x="1554843" y="2484222"/>
            <a:ext cx="914400" cy="91440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rgbClr val="FF0000"/>
                </a:solidFill>
              </a:rPr>
              <a:t>1</a:t>
            </a:r>
            <a:endParaRPr lang="en-US" sz="4000" dirty="0">
              <a:solidFill>
                <a:srgbClr val="FF0000"/>
              </a:solidFill>
            </a:endParaRPr>
          </a:p>
        </p:txBody>
      </p:sp>
      <p:sp>
        <p:nvSpPr>
          <p:cNvPr id="12" name="Oval 11"/>
          <p:cNvSpPr/>
          <p:nvPr/>
        </p:nvSpPr>
        <p:spPr bwMode="auto">
          <a:xfrm>
            <a:off x="5578159" y="1195354"/>
            <a:ext cx="914400" cy="91440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rPr>
              <a:t>2</a:t>
            </a:r>
          </a:p>
        </p:txBody>
      </p:sp>
      <p:sp>
        <p:nvSpPr>
          <p:cNvPr id="13" name="Oval 12"/>
          <p:cNvSpPr/>
          <p:nvPr/>
        </p:nvSpPr>
        <p:spPr bwMode="auto">
          <a:xfrm>
            <a:off x="1510021" y="4367432"/>
            <a:ext cx="914400" cy="91440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rgbClr val="FF0000"/>
                </a:solidFill>
              </a:rPr>
              <a:t>3</a:t>
            </a:r>
            <a:endParaRPr lang="en-US" sz="4000" dirty="0">
              <a:solidFill>
                <a:srgbClr val="FF0000"/>
              </a:solidFill>
            </a:endParaRPr>
          </a:p>
        </p:txBody>
      </p:sp>
    </p:spTree>
    <p:extLst>
      <p:ext uri="{BB962C8B-B14F-4D97-AF65-F5344CB8AC3E}">
        <p14:creationId xmlns:p14="http://schemas.microsoft.com/office/powerpoint/2010/main" val="3422537459"/>
      </p:ext>
    </p:extLst>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Apply Grassy Texture</a:t>
            </a:r>
            <a:endParaRPr lang="en-US" dirty="0"/>
          </a:p>
        </p:txBody>
      </p:sp>
      <p:pic>
        <p:nvPicPr>
          <p:cNvPr id="4" name="Picture 3"/>
          <p:cNvPicPr>
            <a:picLocks noChangeAspect="1"/>
          </p:cNvPicPr>
          <p:nvPr/>
        </p:nvPicPr>
        <p:blipFill>
          <a:blip r:embed="rId2"/>
          <a:stretch>
            <a:fillRect/>
          </a:stretch>
        </p:blipFill>
        <p:spPr>
          <a:xfrm>
            <a:off x="274639" y="1394165"/>
            <a:ext cx="7696200" cy="3095625"/>
          </a:xfrm>
          <a:prstGeom prst="rect">
            <a:avLst/>
          </a:prstGeom>
        </p:spPr>
      </p:pic>
      <p:pic>
        <p:nvPicPr>
          <p:cNvPr id="5" name="Picture 4"/>
          <p:cNvPicPr>
            <a:picLocks noChangeAspect="1"/>
          </p:cNvPicPr>
          <p:nvPr/>
        </p:nvPicPr>
        <p:blipFill>
          <a:blip r:embed="rId3"/>
          <a:stretch>
            <a:fillRect/>
          </a:stretch>
        </p:blipFill>
        <p:spPr>
          <a:xfrm>
            <a:off x="8321334" y="1394165"/>
            <a:ext cx="3876399" cy="5196797"/>
          </a:xfrm>
          <a:prstGeom prst="rect">
            <a:avLst/>
          </a:prstGeom>
        </p:spPr>
      </p:pic>
      <p:sp>
        <p:nvSpPr>
          <p:cNvPr id="6" name="TextBox 5"/>
          <p:cNvSpPr txBox="1"/>
          <p:nvPr/>
        </p:nvSpPr>
        <p:spPr>
          <a:xfrm>
            <a:off x="299921" y="5508920"/>
            <a:ext cx="7459863" cy="374846"/>
          </a:xfrm>
          <a:prstGeom prst="rect">
            <a:avLst/>
          </a:prstGeom>
          <a:noFill/>
        </p:spPr>
        <p:txBody>
          <a:bodyPr wrap="none" rtlCol="0">
            <a:spAutoFit/>
          </a:bodyPr>
          <a:lstStyle/>
          <a:p>
            <a:r>
              <a:rPr lang="en-US" sz="1836" dirty="0" smtClean="0">
                <a:solidFill>
                  <a:srgbClr val="FF0000"/>
                </a:solidFill>
              </a:rPr>
              <a:t>With new Texture selected, drag mouse cursor along terrain to apply it.</a:t>
            </a:r>
          </a:p>
        </p:txBody>
      </p:sp>
      <p:sp>
        <p:nvSpPr>
          <p:cNvPr id="7" name="Rounded Rectangle 6"/>
          <p:cNvSpPr/>
          <p:nvPr/>
        </p:nvSpPr>
        <p:spPr>
          <a:xfrm>
            <a:off x="10150114" y="5164241"/>
            <a:ext cx="1026590" cy="1064203"/>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pic>
        <p:nvPicPr>
          <p:cNvPr id="8" name="Picture 7"/>
          <p:cNvPicPr>
            <a:picLocks noChangeAspect="1"/>
          </p:cNvPicPr>
          <p:nvPr/>
        </p:nvPicPr>
        <p:blipFill>
          <a:blip r:embed="rId4"/>
          <a:stretch>
            <a:fillRect/>
          </a:stretch>
        </p:blipFill>
        <p:spPr>
          <a:xfrm>
            <a:off x="6331194" y="4011114"/>
            <a:ext cx="285790" cy="466790"/>
          </a:xfrm>
          <a:prstGeom prst="rect">
            <a:avLst/>
          </a:prstGeom>
        </p:spPr>
      </p:pic>
      <p:sp>
        <p:nvSpPr>
          <p:cNvPr id="9" name="Rounded Rectangle 8"/>
          <p:cNvSpPr/>
          <p:nvPr/>
        </p:nvSpPr>
        <p:spPr bwMode="auto">
          <a:xfrm>
            <a:off x="6126798" y="3912701"/>
            <a:ext cx="721499" cy="791546"/>
          </a:xfrm>
          <a:prstGeom prst="roundRect">
            <a:avLst/>
          </a:prstGeom>
          <a:noFill/>
          <a:ln w="254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0" name="Rounded Rectangle 9"/>
          <p:cNvSpPr/>
          <p:nvPr/>
        </p:nvSpPr>
        <p:spPr>
          <a:xfrm>
            <a:off x="10011697" y="2579194"/>
            <a:ext cx="495671" cy="368708"/>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452893542"/>
      </p:ext>
    </p:extLst>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138456" y="5385621"/>
            <a:ext cx="3791594" cy="1379781"/>
          </a:xfrm>
          <a:prstGeom prst="rect">
            <a:avLst/>
          </a:prstGeom>
        </p:spPr>
      </p:pic>
      <p:sp>
        <p:nvSpPr>
          <p:cNvPr id="3" name="Title 2"/>
          <p:cNvSpPr>
            <a:spLocks noGrp="1"/>
          </p:cNvSpPr>
          <p:nvPr>
            <p:ph type="title"/>
          </p:nvPr>
        </p:nvSpPr>
        <p:spPr/>
        <p:txBody>
          <a:bodyPr/>
          <a:lstStyle/>
          <a:p>
            <a:r>
              <a:rPr lang="en-US" dirty="0" smtClean="0"/>
              <a:t>Grass &amp; Rocks</a:t>
            </a:r>
            <a:endParaRPr lang="en-US" dirty="0"/>
          </a:p>
        </p:txBody>
      </p:sp>
    </p:spTree>
    <p:extLst>
      <p:ext uri="{BB962C8B-B14F-4D97-AF65-F5344CB8AC3E}">
        <p14:creationId xmlns:p14="http://schemas.microsoft.com/office/powerpoint/2010/main" val="30850945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8090341" y="4844212"/>
            <a:ext cx="2994948" cy="1563296"/>
          </a:xfrm>
          <a:prstGeom prst="rect">
            <a:avLst/>
          </a:prstGeom>
        </p:spPr>
      </p:pic>
      <p:pic>
        <p:nvPicPr>
          <p:cNvPr id="2" name="Picture 1"/>
          <p:cNvPicPr>
            <a:picLocks noChangeAspect="1"/>
          </p:cNvPicPr>
          <p:nvPr/>
        </p:nvPicPr>
        <p:blipFill>
          <a:blip r:embed="rId3"/>
          <a:stretch>
            <a:fillRect/>
          </a:stretch>
        </p:blipFill>
        <p:spPr>
          <a:xfrm>
            <a:off x="274638" y="1235385"/>
            <a:ext cx="7837707" cy="5370803"/>
          </a:xfrm>
          <a:prstGeom prst="rect">
            <a:avLst/>
          </a:prstGeom>
        </p:spPr>
      </p:pic>
      <p:sp>
        <p:nvSpPr>
          <p:cNvPr id="3" name="Title 2"/>
          <p:cNvSpPr>
            <a:spLocks noGrp="1"/>
          </p:cNvSpPr>
          <p:nvPr>
            <p:ph type="title"/>
          </p:nvPr>
        </p:nvSpPr>
        <p:spPr/>
        <p:txBody>
          <a:bodyPr/>
          <a:lstStyle/>
          <a:p>
            <a:r>
              <a:rPr lang="en-US" dirty="0" smtClean="0"/>
              <a:t>Add Grass</a:t>
            </a:r>
            <a:endParaRPr lang="en-US" dirty="0"/>
          </a:p>
        </p:txBody>
      </p:sp>
      <p:sp>
        <p:nvSpPr>
          <p:cNvPr id="5" name="TextBox 4"/>
          <p:cNvSpPr txBox="1"/>
          <p:nvPr/>
        </p:nvSpPr>
        <p:spPr>
          <a:xfrm>
            <a:off x="8323901" y="2949185"/>
            <a:ext cx="3235116" cy="1222386"/>
          </a:xfrm>
          <a:prstGeom prst="rect">
            <a:avLst/>
          </a:prstGeom>
          <a:noFill/>
        </p:spPr>
        <p:txBody>
          <a:bodyPr wrap="none" rtlCol="0">
            <a:spAutoFit/>
          </a:bodyPr>
          <a:lstStyle/>
          <a:p>
            <a:pPr marL="457200" indent="-457200">
              <a:buAutoNum type="arabicPeriod"/>
            </a:pPr>
            <a:r>
              <a:rPr lang="en-US" sz="1836" dirty="0" smtClean="0">
                <a:solidFill>
                  <a:srgbClr val="FF0000"/>
                </a:solidFill>
              </a:rPr>
              <a:t>Click “Paint Details” tool</a:t>
            </a:r>
          </a:p>
          <a:p>
            <a:pPr marL="457200" indent="-457200">
              <a:buAutoNum type="arabicPeriod"/>
            </a:pPr>
            <a:r>
              <a:rPr lang="en-US" sz="1836" dirty="0" smtClean="0">
                <a:solidFill>
                  <a:srgbClr val="FF0000"/>
                </a:solidFill>
              </a:rPr>
              <a:t>Click Edit Details…</a:t>
            </a:r>
          </a:p>
          <a:p>
            <a:pPr marL="457200" indent="-457200">
              <a:buAutoNum type="arabicPeriod"/>
            </a:pPr>
            <a:r>
              <a:rPr lang="en-US" sz="1836" dirty="0" smtClean="0">
                <a:solidFill>
                  <a:srgbClr val="FF0000"/>
                </a:solidFill>
              </a:rPr>
              <a:t>Click Add Grass Texture…</a:t>
            </a:r>
          </a:p>
          <a:p>
            <a:pPr marL="457200" indent="-457200">
              <a:buAutoNum type="arabicPeriod"/>
            </a:pPr>
            <a:endParaRPr lang="en-US" sz="1836" dirty="0">
              <a:solidFill>
                <a:srgbClr val="FF0000"/>
              </a:solidFill>
            </a:endParaRPr>
          </a:p>
        </p:txBody>
      </p:sp>
      <p:sp>
        <p:nvSpPr>
          <p:cNvPr id="8" name="Oval 7"/>
          <p:cNvSpPr/>
          <p:nvPr/>
        </p:nvSpPr>
        <p:spPr bwMode="auto">
          <a:xfrm>
            <a:off x="6697131" y="2830517"/>
            <a:ext cx="914400" cy="91440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rgbClr val="FF0000"/>
                </a:solidFill>
              </a:rPr>
              <a:t>1</a:t>
            </a:r>
            <a:endParaRPr lang="en-US" sz="4000" dirty="0">
              <a:solidFill>
                <a:srgbClr val="FF0000"/>
              </a:solidFill>
            </a:endParaRPr>
          </a:p>
        </p:txBody>
      </p:sp>
      <p:sp>
        <p:nvSpPr>
          <p:cNvPr id="9" name="Rounded Rectangle 8"/>
          <p:cNvSpPr/>
          <p:nvPr/>
        </p:nvSpPr>
        <p:spPr>
          <a:xfrm>
            <a:off x="6603971" y="2566265"/>
            <a:ext cx="495671" cy="368708"/>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1" name="Oval 10"/>
          <p:cNvSpPr/>
          <p:nvPr/>
        </p:nvSpPr>
        <p:spPr bwMode="auto">
          <a:xfrm>
            <a:off x="6219421" y="5051710"/>
            <a:ext cx="914400" cy="91440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rPr>
              <a:t>2</a:t>
            </a:r>
          </a:p>
        </p:txBody>
      </p:sp>
      <p:sp>
        <p:nvSpPr>
          <p:cNvPr id="12" name="Oval 11"/>
          <p:cNvSpPr/>
          <p:nvPr/>
        </p:nvSpPr>
        <p:spPr bwMode="auto">
          <a:xfrm>
            <a:off x="10170889" y="5341464"/>
            <a:ext cx="914400" cy="91440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rgbClr val="FF0000"/>
                </a:solidFill>
              </a:rPr>
              <a:t>3</a:t>
            </a:r>
            <a:endParaRPr lang="en-US" sz="4000" dirty="0">
              <a:solidFill>
                <a:srgbClr val="FF0000"/>
              </a:solidFill>
            </a:endParaRPr>
          </a:p>
        </p:txBody>
      </p:sp>
      <p:sp>
        <p:nvSpPr>
          <p:cNvPr id="13" name="Rounded Rectangle 12"/>
          <p:cNvSpPr/>
          <p:nvPr/>
        </p:nvSpPr>
        <p:spPr>
          <a:xfrm>
            <a:off x="5702682" y="6274720"/>
            <a:ext cx="1676961" cy="377301"/>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4" name="Rounded Rectangle 13"/>
          <p:cNvSpPr/>
          <p:nvPr/>
        </p:nvSpPr>
        <p:spPr>
          <a:xfrm>
            <a:off x="8090341" y="4798379"/>
            <a:ext cx="2699846" cy="45423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2725901124"/>
      </p:ext>
    </p:extLst>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366140" y="1221555"/>
            <a:ext cx="9028770" cy="4378803"/>
          </a:xfrm>
          <a:prstGeom prst="rect">
            <a:avLst/>
          </a:prstGeom>
        </p:spPr>
      </p:pic>
      <p:sp>
        <p:nvSpPr>
          <p:cNvPr id="3" name="Title 2"/>
          <p:cNvSpPr>
            <a:spLocks noGrp="1"/>
          </p:cNvSpPr>
          <p:nvPr>
            <p:ph type="title"/>
          </p:nvPr>
        </p:nvSpPr>
        <p:spPr/>
        <p:txBody>
          <a:bodyPr/>
          <a:lstStyle/>
          <a:p>
            <a:r>
              <a:rPr lang="en-US" dirty="0" smtClean="0"/>
              <a:t>Choose Grass Texture</a:t>
            </a:r>
            <a:endParaRPr lang="en-US" dirty="0"/>
          </a:p>
        </p:txBody>
      </p:sp>
      <p:sp>
        <p:nvSpPr>
          <p:cNvPr id="5" name="TextBox 4"/>
          <p:cNvSpPr txBox="1"/>
          <p:nvPr/>
        </p:nvSpPr>
        <p:spPr>
          <a:xfrm>
            <a:off x="312335" y="5649346"/>
            <a:ext cx="5365508" cy="939873"/>
          </a:xfrm>
          <a:prstGeom prst="rect">
            <a:avLst/>
          </a:prstGeom>
          <a:noFill/>
        </p:spPr>
        <p:txBody>
          <a:bodyPr wrap="none" rtlCol="0">
            <a:spAutoFit/>
          </a:bodyPr>
          <a:lstStyle/>
          <a:p>
            <a:pPr marL="457200" indent="-457200">
              <a:buAutoNum type="arabicPeriod"/>
            </a:pPr>
            <a:r>
              <a:rPr lang="en-US" sz="1836" dirty="0" smtClean="0">
                <a:solidFill>
                  <a:srgbClr val="FF0000"/>
                </a:solidFill>
              </a:rPr>
              <a:t>Click icon next to Detail Texture</a:t>
            </a:r>
          </a:p>
          <a:p>
            <a:pPr marL="457200" indent="-457200">
              <a:buAutoNum type="arabicPeriod"/>
            </a:pPr>
            <a:r>
              <a:rPr lang="en-US" sz="1836" dirty="0" smtClean="0">
                <a:solidFill>
                  <a:srgbClr val="FF0000"/>
                </a:solidFill>
              </a:rPr>
              <a:t>Choose a Grass Texture, e.g. Grass Hill Albedo</a:t>
            </a:r>
          </a:p>
          <a:p>
            <a:pPr marL="457200" indent="-457200">
              <a:buAutoNum type="arabicPeriod"/>
            </a:pPr>
            <a:r>
              <a:rPr lang="en-US" sz="1836" dirty="0" smtClean="0">
                <a:solidFill>
                  <a:srgbClr val="FF0000"/>
                </a:solidFill>
              </a:rPr>
              <a:t>Click Add</a:t>
            </a:r>
          </a:p>
        </p:txBody>
      </p:sp>
      <p:sp>
        <p:nvSpPr>
          <p:cNvPr id="6" name="Rounded Rectangle 5"/>
          <p:cNvSpPr/>
          <p:nvPr/>
        </p:nvSpPr>
        <p:spPr>
          <a:xfrm>
            <a:off x="3669372" y="1683004"/>
            <a:ext cx="731512" cy="281528"/>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7" name="Rounded Rectangle 6"/>
          <p:cNvSpPr/>
          <p:nvPr/>
        </p:nvSpPr>
        <p:spPr>
          <a:xfrm>
            <a:off x="4367230" y="3680693"/>
            <a:ext cx="1026590" cy="1064203"/>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8" name="Rounded Rectangle 7"/>
          <p:cNvSpPr/>
          <p:nvPr/>
        </p:nvSpPr>
        <p:spPr>
          <a:xfrm>
            <a:off x="3084596" y="5302705"/>
            <a:ext cx="1371585" cy="306359"/>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9" name="Oval 8"/>
          <p:cNvSpPr/>
          <p:nvPr/>
        </p:nvSpPr>
        <p:spPr bwMode="auto">
          <a:xfrm>
            <a:off x="2807159" y="1823768"/>
            <a:ext cx="914400" cy="91440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rgbClr val="FF0000"/>
                </a:solidFill>
              </a:rPr>
              <a:t>1</a:t>
            </a:r>
            <a:endParaRPr lang="en-US" sz="4000" dirty="0">
              <a:solidFill>
                <a:srgbClr val="FF0000"/>
              </a:solidFill>
            </a:endParaRPr>
          </a:p>
        </p:txBody>
      </p:sp>
      <p:sp>
        <p:nvSpPr>
          <p:cNvPr id="10" name="Oval 9"/>
          <p:cNvSpPr/>
          <p:nvPr/>
        </p:nvSpPr>
        <p:spPr bwMode="auto">
          <a:xfrm>
            <a:off x="3577928" y="3755594"/>
            <a:ext cx="914400" cy="91440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rPr>
              <a:t>2</a:t>
            </a:r>
          </a:p>
        </p:txBody>
      </p:sp>
      <p:sp>
        <p:nvSpPr>
          <p:cNvPr id="11" name="Oval 10"/>
          <p:cNvSpPr/>
          <p:nvPr/>
        </p:nvSpPr>
        <p:spPr bwMode="auto">
          <a:xfrm>
            <a:off x="2170196" y="4593472"/>
            <a:ext cx="914400" cy="91440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rgbClr val="FF0000"/>
                </a:solidFill>
              </a:rPr>
              <a:t>3</a:t>
            </a:r>
            <a:endParaRPr lang="en-US" sz="4000" dirty="0">
              <a:solidFill>
                <a:srgbClr val="FF0000"/>
              </a:solidFill>
            </a:endParaRPr>
          </a:p>
        </p:txBody>
      </p:sp>
    </p:spTree>
    <p:extLst>
      <p:ext uri="{BB962C8B-B14F-4D97-AF65-F5344CB8AC3E}">
        <p14:creationId xmlns:p14="http://schemas.microsoft.com/office/powerpoint/2010/main" val="1530039995"/>
      </p:ext>
    </p:extLst>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112345" y="4864791"/>
            <a:ext cx="2972944" cy="1542717"/>
          </a:xfrm>
          <a:prstGeom prst="rect">
            <a:avLst/>
          </a:prstGeom>
        </p:spPr>
      </p:pic>
      <p:pic>
        <p:nvPicPr>
          <p:cNvPr id="2" name="Picture 1"/>
          <p:cNvPicPr>
            <a:picLocks noChangeAspect="1"/>
          </p:cNvPicPr>
          <p:nvPr/>
        </p:nvPicPr>
        <p:blipFill>
          <a:blip r:embed="rId3"/>
          <a:stretch>
            <a:fillRect/>
          </a:stretch>
        </p:blipFill>
        <p:spPr>
          <a:xfrm>
            <a:off x="274638" y="1235385"/>
            <a:ext cx="7837707" cy="5370803"/>
          </a:xfrm>
          <a:prstGeom prst="rect">
            <a:avLst/>
          </a:prstGeom>
        </p:spPr>
      </p:pic>
      <p:sp>
        <p:nvSpPr>
          <p:cNvPr id="3" name="Title 2"/>
          <p:cNvSpPr>
            <a:spLocks noGrp="1"/>
          </p:cNvSpPr>
          <p:nvPr>
            <p:ph type="title"/>
          </p:nvPr>
        </p:nvSpPr>
        <p:spPr/>
        <p:txBody>
          <a:bodyPr/>
          <a:lstStyle/>
          <a:p>
            <a:r>
              <a:rPr lang="en-US" dirty="0" smtClean="0"/>
              <a:t>Add Rocks</a:t>
            </a:r>
            <a:endParaRPr lang="en-US" dirty="0"/>
          </a:p>
        </p:txBody>
      </p:sp>
      <p:sp>
        <p:nvSpPr>
          <p:cNvPr id="5" name="TextBox 4"/>
          <p:cNvSpPr txBox="1"/>
          <p:nvPr/>
        </p:nvSpPr>
        <p:spPr>
          <a:xfrm>
            <a:off x="8323901" y="2949185"/>
            <a:ext cx="3235116" cy="1222386"/>
          </a:xfrm>
          <a:prstGeom prst="rect">
            <a:avLst/>
          </a:prstGeom>
          <a:noFill/>
        </p:spPr>
        <p:txBody>
          <a:bodyPr wrap="none" rtlCol="0">
            <a:spAutoFit/>
          </a:bodyPr>
          <a:lstStyle/>
          <a:p>
            <a:pPr marL="457200" indent="-457200">
              <a:buAutoNum type="arabicPeriod"/>
            </a:pPr>
            <a:r>
              <a:rPr lang="en-US" sz="1836" dirty="0" smtClean="0">
                <a:solidFill>
                  <a:srgbClr val="FF0000"/>
                </a:solidFill>
              </a:rPr>
              <a:t>Click “Paint Details” tool</a:t>
            </a:r>
          </a:p>
          <a:p>
            <a:pPr marL="457200" indent="-457200">
              <a:buAutoNum type="arabicPeriod"/>
            </a:pPr>
            <a:r>
              <a:rPr lang="en-US" sz="1836" dirty="0" smtClean="0">
                <a:solidFill>
                  <a:srgbClr val="FF0000"/>
                </a:solidFill>
              </a:rPr>
              <a:t>Click Edit Details…</a:t>
            </a:r>
          </a:p>
          <a:p>
            <a:pPr marL="457200" indent="-457200">
              <a:buAutoNum type="arabicPeriod"/>
            </a:pPr>
            <a:r>
              <a:rPr lang="en-US" sz="1836" dirty="0" smtClean="0">
                <a:solidFill>
                  <a:srgbClr val="FF0000"/>
                </a:solidFill>
              </a:rPr>
              <a:t>Click Add Detail Mesh…</a:t>
            </a:r>
          </a:p>
          <a:p>
            <a:pPr marL="457200" indent="-457200">
              <a:buAutoNum type="arabicPeriod"/>
            </a:pPr>
            <a:endParaRPr lang="en-US" sz="1836" dirty="0">
              <a:solidFill>
                <a:srgbClr val="FF0000"/>
              </a:solidFill>
            </a:endParaRPr>
          </a:p>
        </p:txBody>
      </p:sp>
      <p:sp>
        <p:nvSpPr>
          <p:cNvPr id="8" name="Oval 7"/>
          <p:cNvSpPr/>
          <p:nvPr/>
        </p:nvSpPr>
        <p:spPr bwMode="auto">
          <a:xfrm>
            <a:off x="6697131" y="2830517"/>
            <a:ext cx="914400" cy="91440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rgbClr val="FF0000"/>
                </a:solidFill>
              </a:rPr>
              <a:t>1</a:t>
            </a:r>
            <a:endParaRPr lang="en-US" sz="4000" dirty="0">
              <a:solidFill>
                <a:srgbClr val="FF0000"/>
              </a:solidFill>
            </a:endParaRPr>
          </a:p>
        </p:txBody>
      </p:sp>
      <p:sp>
        <p:nvSpPr>
          <p:cNvPr id="9" name="Rounded Rectangle 8"/>
          <p:cNvSpPr/>
          <p:nvPr/>
        </p:nvSpPr>
        <p:spPr>
          <a:xfrm>
            <a:off x="6603971" y="2566265"/>
            <a:ext cx="495671" cy="368708"/>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1" name="Oval 10"/>
          <p:cNvSpPr/>
          <p:nvPr/>
        </p:nvSpPr>
        <p:spPr bwMode="auto">
          <a:xfrm>
            <a:off x="6219421" y="5051710"/>
            <a:ext cx="914400" cy="91440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rPr>
              <a:t>2</a:t>
            </a:r>
          </a:p>
        </p:txBody>
      </p:sp>
      <p:sp>
        <p:nvSpPr>
          <p:cNvPr id="12" name="Oval 11"/>
          <p:cNvSpPr/>
          <p:nvPr/>
        </p:nvSpPr>
        <p:spPr bwMode="auto">
          <a:xfrm>
            <a:off x="9784358" y="5772717"/>
            <a:ext cx="914400" cy="91440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rgbClr val="FF0000"/>
                </a:solidFill>
              </a:rPr>
              <a:t>3</a:t>
            </a:r>
            <a:endParaRPr lang="en-US" sz="4000" dirty="0">
              <a:solidFill>
                <a:srgbClr val="FF0000"/>
              </a:solidFill>
            </a:endParaRPr>
          </a:p>
        </p:txBody>
      </p:sp>
      <p:sp>
        <p:nvSpPr>
          <p:cNvPr id="13" name="Rounded Rectangle 12"/>
          <p:cNvSpPr/>
          <p:nvPr/>
        </p:nvSpPr>
        <p:spPr>
          <a:xfrm>
            <a:off x="5702682" y="6274720"/>
            <a:ext cx="1676961" cy="377301"/>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4" name="Rounded Rectangle 13"/>
          <p:cNvSpPr/>
          <p:nvPr/>
        </p:nvSpPr>
        <p:spPr>
          <a:xfrm>
            <a:off x="8154179" y="5189820"/>
            <a:ext cx="2699846" cy="45423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276922724"/>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VS Code Setup on Mac</a:t>
            </a:r>
            <a:endParaRPr lang="en-US" dirty="0"/>
          </a:p>
        </p:txBody>
      </p:sp>
      <p:pic>
        <p:nvPicPr>
          <p:cNvPr id="5" name="Content Placeholder 4"/>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855768" y="1513640"/>
            <a:ext cx="5309844" cy="4604802"/>
          </a:xfrm>
          <a:prstGeom prst="rect">
            <a:avLst/>
          </a:prstGeom>
        </p:spPr>
      </p:pic>
      <p:sp>
        <p:nvSpPr>
          <p:cNvPr id="4" name="Rectangle 3"/>
          <p:cNvSpPr/>
          <p:nvPr/>
        </p:nvSpPr>
        <p:spPr>
          <a:xfrm>
            <a:off x="855768" y="6335327"/>
            <a:ext cx="10845047" cy="382308"/>
          </a:xfrm>
          <a:prstGeom prst="rect">
            <a:avLst/>
          </a:prstGeom>
        </p:spPr>
        <p:txBody>
          <a:bodyPr wrap="square">
            <a:spAutoFit/>
          </a:bodyPr>
          <a:lstStyle/>
          <a:p>
            <a:r>
              <a:rPr lang="en-US" sz="1836" dirty="0">
                <a:hlinkClick r:id="rId3"/>
              </a:rPr>
              <a:t>http://unreferencedinstance.com/how-to-integrate-visual-studio-code-with-unity3d-project/</a:t>
            </a:r>
            <a:r>
              <a:rPr lang="en-US" sz="1836" dirty="0"/>
              <a:t> </a:t>
            </a:r>
          </a:p>
        </p:txBody>
      </p:sp>
      <p:sp>
        <p:nvSpPr>
          <p:cNvPr id="6" name="Rectangle 5"/>
          <p:cNvSpPr/>
          <p:nvPr/>
        </p:nvSpPr>
        <p:spPr>
          <a:xfrm>
            <a:off x="6453407" y="2921416"/>
            <a:ext cx="4998653" cy="1822995"/>
          </a:xfrm>
          <a:prstGeom prst="rect">
            <a:avLst/>
          </a:prstGeom>
        </p:spPr>
        <p:txBody>
          <a:bodyPr wrap="none">
            <a:spAutoFit/>
          </a:bodyPr>
          <a:lstStyle/>
          <a:p>
            <a:pPr marL="349724" indent="-349724">
              <a:buFont typeface="+mj-lt"/>
              <a:buAutoNum type="arabicPeriod"/>
            </a:pPr>
            <a:r>
              <a:rPr lang="en-US" sz="1836" dirty="0">
                <a:solidFill>
                  <a:srgbClr val="FF0000"/>
                </a:solidFill>
              </a:rPr>
              <a:t>Click Assets </a:t>
            </a:r>
            <a:r>
              <a:rPr lang="en-US" sz="1836" dirty="0">
                <a:solidFill>
                  <a:srgbClr val="FF0000"/>
                </a:solidFill>
                <a:sym typeface="Wingdings" panose="05000000000000000000" pitchFamily="2" charset="2"/>
              </a:rPr>
              <a:t> Sync </a:t>
            </a:r>
            <a:r>
              <a:rPr lang="en-US" sz="1836" dirty="0" err="1">
                <a:solidFill>
                  <a:srgbClr val="FF0000"/>
                </a:solidFill>
                <a:sym typeface="Wingdings" panose="05000000000000000000" pitchFamily="2" charset="2"/>
              </a:rPr>
              <a:t>MonoDevelop</a:t>
            </a:r>
            <a:r>
              <a:rPr lang="en-US" sz="1836" dirty="0">
                <a:solidFill>
                  <a:srgbClr val="FF0000"/>
                </a:solidFill>
                <a:sym typeface="Wingdings" panose="05000000000000000000" pitchFamily="2" charset="2"/>
              </a:rPr>
              <a:t> Project</a:t>
            </a:r>
          </a:p>
          <a:p>
            <a:pPr marL="349724" indent="-349724">
              <a:buFont typeface="+mj-lt"/>
              <a:buAutoNum type="arabicPeriod"/>
            </a:pPr>
            <a:endParaRPr lang="en-US" sz="1836" dirty="0">
              <a:solidFill>
                <a:srgbClr val="FF0000"/>
              </a:solidFill>
              <a:sym typeface="Wingdings" panose="05000000000000000000" pitchFamily="2" charset="2"/>
            </a:endParaRPr>
          </a:p>
          <a:p>
            <a:pPr marL="349724" indent="-349724">
              <a:buFont typeface="+mj-lt"/>
              <a:buAutoNum type="arabicPeriod"/>
            </a:pPr>
            <a:r>
              <a:rPr lang="en-US" sz="1836" dirty="0">
                <a:solidFill>
                  <a:srgbClr val="FF0000"/>
                </a:solidFill>
                <a:sym typeface="Wingdings" panose="05000000000000000000" pitchFamily="2" charset="2"/>
              </a:rPr>
              <a:t>Open VS Code, pick project folder</a:t>
            </a:r>
          </a:p>
          <a:p>
            <a:pPr marL="349724" indent="-349724">
              <a:buFont typeface="+mj-lt"/>
              <a:buAutoNum type="arabicPeriod"/>
            </a:pPr>
            <a:endParaRPr lang="en-US" sz="1836" dirty="0">
              <a:solidFill>
                <a:srgbClr val="FF0000"/>
              </a:solidFill>
              <a:sym typeface="Wingdings" panose="05000000000000000000" pitchFamily="2" charset="2"/>
            </a:endParaRPr>
          </a:p>
          <a:p>
            <a:pPr marL="349724" indent="-349724">
              <a:buFont typeface="+mj-lt"/>
              <a:buAutoNum type="arabicPeriod"/>
            </a:pPr>
            <a:r>
              <a:rPr lang="en-US" sz="1836" dirty="0">
                <a:solidFill>
                  <a:srgbClr val="FF0000"/>
                </a:solidFill>
                <a:sym typeface="Wingdings" panose="05000000000000000000" pitchFamily="2" charset="2"/>
              </a:rPr>
              <a:t>Pick a project (-csharp.sln) file</a:t>
            </a:r>
          </a:p>
          <a:p>
            <a:pPr marL="349724" indent="-349724">
              <a:buFont typeface="+mj-lt"/>
              <a:buAutoNum type="arabicPeriod"/>
            </a:pPr>
            <a:endParaRPr lang="en-US" sz="1836" dirty="0">
              <a:solidFill>
                <a:srgbClr val="FF0000"/>
              </a:solidFill>
            </a:endParaRPr>
          </a:p>
        </p:txBody>
      </p:sp>
    </p:spTree>
    <p:extLst>
      <p:ext uri="{BB962C8B-B14F-4D97-AF65-F5344CB8AC3E}">
        <p14:creationId xmlns:p14="http://schemas.microsoft.com/office/powerpoint/2010/main" val="2034836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45907" y="1212848"/>
            <a:ext cx="9148997" cy="4436497"/>
          </a:xfrm>
          <a:prstGeom prst="rect">
            <a:avLst/>
          </a:prstGeom>
        </p:spPr>
      </p:pic>
      <p:sp>
        <p:nvSpPr>
          <p:cNvPr id="3" name="Title 2"/>
          <p:cNvSpPr>
            <a:spLocks noGrp="1"/>
          </p:cNvSpPr>
          <p:nvPr>
            <p:ph type="title"/>
          </p:nvPr>
        </p:nvSpPr>
        <p:spPr/>
        <p:txBody>
          <a:bodyPr/>
          <a:lstStyle/>
          <a:p>
            <a:r>
              <a:rPr lang="en-US" dirty="0" smtClean="0"/>
              <a:t>Choose Rock Texture</a:t>
            </a:r>
            <a:endParaRPr lang="en-US" dirty="0"/>
          </a:p>
        </p:txBody>
      </p:sp>
      <p:sp>
        <p:nvSpPr>
          <p:cNvPr id="5" name="TextBox 4"/>
          <p:cNvSpPr txBox="1"/>
          <p:nvPr/>
        </p:nvSpPr>
        <p:spPr>
          <a:xfrm>
            <a:off x="312335" y="5649346"/>
            <a:ext cx="5913157" cy="1222386"/>
          </a:xfrm>
          <a:prstGeom prst="rect">
            <a:avLst/>
          </a:prstGeom>
          <a:noFill/>
        </p:spPr>
        <p:txBody>
          <a:bodyPr wrap="none" rtlCol="0">
            <a:spAutoFit/>
          </a:bodyPr>
          <a:lstStyle/>
          <a:p>
            <a:pPr marL="457200" indent="-457200">
              <a:buAutoNum type="arabicPeriod"/>
            </a:pPr>
            <a:r>
              <a:rPr lang="en-US" sz="1836" dirty="0" smtClean="0">
                <a:solidFill>
                  <a:srgbClr val="FF0000"/>
                </a:solidFill>
              </a:rPr>
              <a:t>Click icon next to Detail Texture</a:t>
            </a:r>
          </a:p>
          <a:p>
            <a:pPr marL="457200" indent="-457200">
              <a:buAutoNum type="arabicPeriod"/>
            </a:pPr>
            <a:r>
              <a:rPr lang="en-US" sz="1836" dirty="0" smtClean="0">
                <a:solidFill>
                  <a:srgbClr val="FF0000"/>
                </a:solidFill>
              </a:rPr>
              <a:t>Choose a Rock Texture, e.g. Rock Mesh</a:t>
            </a:r>
          </a:p>
          <a:p>
            <a:pPr marL="457200" indent="-457200">
              <a:buAutoNum type="arabicPeriod"/>
            </a:pPr>
            <a:r>
              <a:rPr lang="en-US" sz="1836" dirty="0" smtClean="0">
                <a:solidFill>
                  <a:srgbClr val="FF0000"/>
                </a:solidFill>
              </a:rPr>
              <a:t>Update color and change Render Mode (Vertex Lit)</a:t>
            </a:r>
          </a:p>
          <a:p>
            <a:pPr marL="457200" indent="-457200">
              <a:buAutoNum type="arabicPeriod"/>
            </a:pPr>
            <a:r>
              <a:rPr lang="en-US" sz="1836" dirty="0" smtClean="0">
                <a:solidFill>
                  <a:srgbClr val="FF0000"/>
                </a:solidFill>
              </a:rPr>
              <a:t>Click Add</a:t>
            </a:r>
          </a:p>
        </p:txBody>
      </p:sp>
      <p:sp>
        <p:nvSpPr>
          <p:cNvPr id="6" name="Rounded Rectangle 5"/>
          <p:cNvSpPr/>
          <p:nvPr/>
        </p:nvSpPr>
        <p:spPr>
          <a:xfrm>
            <a:off x="3669372" y="1683004"/>
            <a:ext cx="731512" cy="281528"/>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7" name="Rounded Rectangle 6"/>
          <p:cNvSpPr/>
          <p:nvPr/>
        </p:nvSpPr>
        <p:spPr>
          <a:xfrm>
            <a:off x="6010449" y="1929424"/>
            <a:ext cx="1026590" cy="1064203"/>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8" name="Rounded Rectangle 7"/>
          <p:cNvSpPr/>
          <p:nvPr/>
        </p:nvSpPr>
        <p:spPr>
          <a:xfrm>
            <a:off x="3084596" y="5302705"/>
            <a:ext cx="1371585" cy="306359"/>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9" name="Oval 8"/>
          <p:cNvSpPr/>
          <p:nvPr/>
        </p:nvSpPr>
        <p:spPr bwMode="auto">
          <a:xfrm>
            <a:off x="2807159" y="1823768"/>
            <a:ext cx="914400" cy="91440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rgbClr val="FF0000"/>
                </a:solidFill>
              </a:rPr>
              <a:t>1</a:t>
            </a:r>
            <a:endParaRPr lang="en-US" sz="4000" dirty="0">
              <a:solidFill>
                <a:srgbClr val="FF0000"/>
              </a:solidFill>
            </a:endParaRPr>
          </a:p>
        </p:txBody>
      </p:sp>
      <p:sp>
        <p:nvSpPr>
          <p:cNvPr id="10" name="Oval 9"/>
          <p:cNvSpPr/>
          <p:nvPr/>
        </p:nvSpPr>
        <p:spPr bwMode="auto">
          <a:xfrm>
            <a:off x="7108307" y="2035003"/>
            <a:ext cx="914400" cy="91440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rPr>
              <a:t>2</a:t>
            </a:r>
          </a:p>
        </p:txBody>
      </p:sp>
      <p:sp>
        <p:nvSpPr>
          <p:cNvPr id="11" name="Oval 10"/>
          <p:cNvSpPr/>
          <p:nvPr/>
        </p:nvSpPr>
        <p:spPr bwMode="auto">
          <a:xfrm>
            <a:off x="2170196" y="4593472"/>
            <a:ext cx="914400" cy="91440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rgbClr val="FF0000"/>
                </a:solidFill>
              </a:rPr>
              <a:t>4</a:t>
            </a:r>
            <a:endParaRPr lang="en-US" sz="4000" dirty="0">
              <a:solidFill>
                <a:srgbClr val="FF0000"/>
              </a:solidFill>
            </a:endParaRPr>
          </a:p>
        </p:txBody>
      </p:sp>
      <p:sp>
        <p:nvSpPr>
          <p:cNvPr id="13" name="Rounded Rectangle 12"/>
          <p:cNvSpPr/>
          <p:nvPr/>
        </p:nvSpPr>
        <p:spPr>
          <a:xfrm>
            <a:off x="1892774" y="2878117"/>
            <a:ext cx="2546234" cy="710584"/>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4" name="Oval 13"/>
          <p:cNvSpPr/>
          <p:nvPr/>
        </p:nvSpPr>
        <p:spPr bwMode="auto">
          <a:xfrm>
            <a:off x="942740" y="3387132"/>
            <a:ext cx="914400" cy="91440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rgbClr val="FF0000"/>
                </a:solidFill>
              </a:rPr>
              <a:t>3</a:t>
            </a:r>
            <a:endParaRPr lang="en-US" sz="4000" dirty="0">
              <a:solidFill>
                <a:srgbClr val="FF0000"/>
              </a:solidFill>
            </a:endParaRPr>
          </a:p>
        </p:txBody>
      </p:sp>
    </p:spTree>
    <p:extLst>
      <p:ext uri="{BB962C8B-B14F-4D97-AF65-F5344CB8AC3E}">
        <p14:creationId xmlns:p14="http://schemas.microsoft.com/office/powerpoint/2010/main" val="2532230365"/>
      </p:ext>
    </p:extLst>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8340150" y="1408312"/>
            <a:ext cx="3824053" cy="5380213"/>
          </a:xfrm>
          <a:prstGeom prst="rect">
            <a:avLst/>
          </a:prstGeom>
        </p:spPr>
      </p:pic>
      <p:pic>
        <p:nvPicPr>
          <p:cNvPr id="2" name="Picture 1"/>
          <p:cNvPicPr>
            <a:picLocks noChangeAspect="1"/>
          </p:cNvPicPr>
          <p:nvPr/>
        </p:nvPicPr>
        <p:blipFill>
          <a:blip r:embed="rId3"/>
          <a:stretch>
            <a:fillRect/>
          </a:stretch>
        </p:blipFill>
        <p:spPr>
          <a:xfrm>
            <a:off x="299921" y="1394083"/>
            <a:ext cx="7715250" cy="3114675"/>
          </a:xfrm>
          <a:prstGeom prst="rect">
            <a:avLst/>
          </a:prstGeom>
        </p:spPr>
      </p:pic>
      <p:sp>
        <p:nvSpPr>
          <p:cNvPr id="3" name="Title 2"/>
          <p:cNvSpPr>
            <a:spLocks noGrp="1"/>
          </p:cNvSpPr>
          <p:nvPr>
            <p:ph type="title"/>
          </p:nvPr>
        </p:nvSpPr>
        <p:spPr/>
        <p:txBody>
          <a:bodyPr/>
          <a:lstStyle/>
          <a:p>
            <a:r>
              <a:rPr lang="en-US" dirty="0" smtClean="0"/>
              <a:t>Apply Grass and Rocks</a:t>
            </a:r>
            <a:endParaRPr lang="en-US" dirty="0"/>
          </a:p>
        </p:txBody>
      </p:sp>
      <p:sp>
        <p:nvSpPr>
          <p:cNvPr id="6" name="TextBox 5"/>
          <p:cNvSpPr txBox="1"/>
          <p:nvPr/>
        </p:nvSpPr>
        <p:spPr>
          <a:xfrm>
            <a:off x="299921" y="5508920"/>
            <a:ext cx="7775334" cy="374846"/>
          </a:xfrm>
          <a:prstGeom prst="rect">
            <a:avLst/>
          </a:prstGeom>
          <a:noFill/>
        </p:spPr>
        <p:txBody>
          <a:bodyPr wrap="none" rtlCol="0">
            <a:spAutoFit/>
          </a:bodyPr>
          <a:lstStyle/>
          <a:p>
            <a:r>
              <a:rPr lang="en-US" sz="1836" dirty="0" smtClean="0">
                <a:solidFill>
                  <a:srgbClr val="FF0000"/>
                </a:solidFill>
              </a:rPr>
              <a:t>With Grass/Rock selected, drag mouse cursor along terrain to apply each.</a:t>
            </a:r>
          </a:p>
        </p:txBody>
      </p:sp>
      <p:sp>
        <p:nvSpPr>
          <p:cNvPr id="7" name="Rounded Rectangle 6"/>
          <p:cNvSpPr/>
          <p:nvPr/>
        </p:nvSpPr>
        <p:spPr>
          <a:xfrm>
            <a:off x="8373482" y="5351664"/>
            <a:ext cx="2133886" cy="1254524"/>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pic>
        <p:nvPicPr>
          <p:cNvPr id="8" name="Picture 7"/>
          <p:cNvPicPr>
            <a:picLocks noChangeAspect="1"/>
          </p:cNvPicPr>
          <p:nvPr/>
        </p:nvPicPr>
        <p:blipFill>
          <a:blip r:embed="rId4"/>
          <a:stretch>
            <a:fillRect/>
          </a:stretch>
        </p:blipFill>
        <p:spPr>
          <a:xfrm>
            <a:off x="6331194" y="4011114"/>
            <a:ext cx="285790" cy="466790"/>
          </a:xfrm>
          <a:prstGeom prst="rect">
            <a:avLst/>
          </a:prstGeom>
        </p:spPr>
      </p:pic>
      <p:sp>
        <p:nvSpPr>
          <p:cNvPr id="9" name="Rounded Rectangle 8"/>
          <p:cNvSpPr/>
          <p:nvPr/>
        </p:nvSpPr>
        <p:spPr bwMode="auto">
          <a:xfrm>
            <a:off x="6126798" y="3912701"/>
            <a:ext cx="721499" cy="791546"/>
          </a:xfrm>
          <a:prstGeom prst="roundRect">
            <a:avLst/>
          </a:prstGeom>
          <a:noFill/>
          <a:ln w="254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0" name="Rounded Rectangle 9"/>
          <p:cNvSpPr/>
          <p:nvPr/>
        </p:nvSpPr>
        <p:spPr>
          <a:xfrm>
            <a:off x="10751711" y="2491433"/>
            <a:ext cx="495671" cy="368708"/>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2304927631"/>
      </p:ext>
    </p:extLst>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Need a Rock with Collider?</a:t>
            </a:r>
            <a:endParaRPr lang="en-US" dirty="0"/>
          </a:p>
        </p:txBody>
      </p:sp>
      <p:pic>
        <p:nvPicPr>
          <p:cNvPr id="4" name="Picture 3"/>
          <p:cNvPicPr>
            <a:picLocks noChangeAspect="1"/>
          </p:cNvPicPr>
          <p:nvPr/>
        </p:nvPicPr>
        <p:blipFill>
          <a:blip r:embed="rId2"/>
          <a:stretch>
            <a:fillRect/>
          </a:stretch>
        </p:blipFill>
        <p:spPr>
          <a:xfrm>
            <a:off x="2629678" y="1212849"/>
            <a:ext cx="9534525" cy="5000625"/>
          </a:xfrm>
          <a:prstGeom prst="rect">
            <a:avLst/>
          </a:prstGeom>
        </p:spPr>
      </p:pic>
      <p:sp>
        <p:nvSpPr>
          <p:cNvPr id="5" name="TextBox 4"/>
          <p:cNvSpPr txBox="1"/>
          <p:nvPr/>
        </p:nvSpPr>
        <p:spPr>
          <a:xfrm>
            <a:off x="274639" y="1394165"/>
            <a:ext cx="2194599" cy="3482492"/>
          </a:xfrm>
          <a:prstGeom prst="rect">
            <a:avLst/>
          </a:prstGeom>
          <a:noFill/>
        </p:spPr>
        <p:txBody>
          <a:bodyPr wrap="square" rtlCol="0">
            <a:spAutoFit/>
          </a:bodyPr>
          <a:lstStyle/>
          <a:p>
            <a:pPr marL="457200" indent="-457200">
              <a:buAutoNum type="arabicPeriod"/>
            </a:pPr>
            <a:r>
              <a:rPr lang="en-US" sz="1836" dirty="0" smtClean="0">
                <a:solidFill>
                  <a:srgbClr val="FF0000"/>
                </a:solidFill>
              </a:rPr>
              <a:t>Drag </a:t>
            </a:r>
            <a:r>
              <a:rPr lang="en-US" sz="1836" dirty="0" err="1" smtClean="0">
                <a:solidFill>
                  <a:srgbClr val="FF0000"/>
                </a:solidFill>
              </a:rPr>
              <a:t>RockMesh</a:t>
            </a:r>
            <a:r>
              <a:rPr lang="en-US" sz="1836" dirty="0" smtClean="0">
                <a:solidFill>
                  <a:srgbClr val="FF0000"/>
                </a:solidFill>
              </a:rPr>
              <a:t> into Scene.</a:t>
            </a:r>
          </a:p>
          <a:p>
            <a:pPr marL="457200" indent="-457200">
              <a:buAutoNum type="arabicPeriod"/>
            </a:pPr>
            <a:endParaRPr lang="en-US" sz="1836" dirty="0">
              <a:solidFill>
                <a:srgbClr val="FF0000"/>
              </a:solidFill>
            </a:endParaRPr>
          </a:p>
          <a:p>
            <a:pPr marL="457200" indent="-457200">
              <a:buAutoNum type="arabicPeriod"/>
            </a:pPr>
            <a:r>
              <a:rPr lang="en-US" sz="1836" dirty="0" smtClean="0">
                <a:solidFill>
                  <a:srgbClr val="FF0000"/>
                </a:solidFill>
              </a:rPr>
              <a:t>Rename it in </a:t>
            </a:r>
            <a:r>
              <a:rPr lang="en-US" sz="1836" dirty="0" err="1" smtClean="0">
                <a:solidFill>
                  <a:srgbClr val="FF0000"/>
                </a:solidFill>
              </a:rPr>
              <a:t>Hierachy</a:t>
            </a:r>
            <a:r>
              <a:rPr lang="en-US" sz="1836" dirty="0" smtClean="0">
                <a:solidFill>
                  <a:srgbClr val="FF0000"/>
                </a:solidFill>
              </a:rPr>
              <a:t>.</a:t>
            </a:r>
          </a:p>
          <a:p>
            <a:pPr marL="457200" indent="-457200">
              <a:buAutoNum type="arabicPeriod"/>
            </a:pPr>
            <a:endParaRPr lang="en-US" sz="1836" dirty="0">
              <a:solidFill>
                <a:srgbClr val="FF0000"/>
              </a:solidFill>
            </a:endParaRPr>
          </a:p>
          <a:p>
            <a:pPr marL="457200" indent="-457200">
              <a:buAutoNum type="arabicPeriod"/>
            </a:pPr>
            <a:r>
              <a:rPr lang="en-US" sz="1836" dirty="0" smtClean="0">
                <a:solidFill>
                  <a:srgbClr val="FF0000"/>
                </a:solidFill>
              </a:rPr>
              <a:t>Create empty Prefab, and drag rock into it.</a:t>
            </a:r>
          </a:p>
          <a:p>
            <a:pPr marL="457200" indent="-457200">
              <a:buAutoNum type="arabicPeriod"/>
            </a:pPr>
            <a:endParaRPr lang="en-US" sz="1836" dirty="0">
              <a:solidFill>
                <a:srgbClr val="FF0000"/>
              </a:solidFill>
            </a:endParaRPr>
          </a:p>
        </p:txBody>
      </p:sp>
      <p:sp>
        <p:nvSpPr>
          <p:cNvPr id="6" name="Rounded Rectangle 5"/>
          <p:cNvSpPr/>
          <p:nvPr/>
        </p:nvSpPr>
        <p:spPr>
          <a:xfrm>
            <a:off x="10920887" y="5798597"/>
            <a:ext cx="731512" cy="281528"/>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7" name="Oval 6"/>
          <p:cNvSpPr/>
          <p:nvPr/>
        </p:nvSpPr>
        <p:spPr bwMode="auto">
          <a:xfrm>
            <a:off x="10006488" y="5979704"/>
            <a:ext cx="914400" cy="91440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rgbClr val="FF0000"/>
                </a:solidFill>
              </a:rPr>
              <a:t>1</a:t>
            </a:r>
            <a:endParaRPr lang="en-US" sz="4000" dirty="0">
              <a:solidFill>
                <a:srgbClr val="FF0000"/>
              </a:solidFill>
            </a:endParaRPr>
          </a:p>
        </p:txBody>
      </p:sp>
      <p:sp>
        <p:nvSpPr>
          <p:cNvPr id="8" name="Rounded Rectangle 7"/>
          <p:cNvSpPr/>
          <p:nvPr/>
        </p:nvSpPr>
        <p:spPr>
          <a:xfrm>
            <a:off x="6675431" y="1577043"/>
            <a:ext cx="822951" cy="1463024"/>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9" name="Oval 8"/>
          <p:cNvSpPr/>
          <p:nvPr/>
        </p:nvSpPr>
        <p:spPr bwMode="auto">
          <a:xfrm>
            <a:off x="11249803" y="1161383"/>
            <a:ext cx="914400" cy="91440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rgbClr val="FF0000"/>
                </a:solidFill>
              </a:rPr>
              <a:t>2</a:t>
            </a:r>
            <a:endParaRPr lang="en-US" sz="4000" dirty="0">
              <a:solidFill>
                <a:srgbClr val="FF0000"/>
              </a:solidFill>
            </a:endParaRPr>
          </a:p>
        </p:txBody>
      </p:sp>
      <p:sp>
        <p:nvSpPr>
          <p:cNvPr id="10" name="Rounded Rectangle 9"/>
          <p:cNvSpPr/>
          <p:nvPr/>
        </p:nvSpPr>
        <p:spPr>
          <a:xfrm>
            <a:off x="10463688" y="1436279"/>
            <a:ext cx="731512" cy="281528"/>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1" name="Oval 10"/>
          <p:cNvSpPr/>
          <p:nvPr/>
        </p:nvSpPr>
        <p:spPr bwMode="auto">
          <a:xfrm>
            <a:off x="11311857" y="3040067"/>
            <a:ext cx="914400" cy="91440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rPr>
              <a:t>3</a:t>
            </a:r>
          </a:p>
        </p:txBody>
      </p:sp>
      <p:cxnSp>
        <p:nvCxnSpPr>
          <p:cNvPr id="12" name="Curved Connector 11"/>
          <p:cNvCxnSpPr>
            <a:stCxn id="6" idx="1"/>
            <a:endCxn id="8" idx="1"/>
          </p:cNvCxnSpPr>
          <p:nvPr/>
        </p:nvCxnSpPr>
        <p:spPr>
          <a:xfrm rot="10800000">
            <a:off x="6675431" y="2308555"/>
            <a:ext cx="4245456" cy="3630806"/>
          </a:xfrm>
          <a:prstGeom prst="curvedConnector3">
            <a:avLst>
              <a:gd name="adj1" fmla="val 105385"/>
            </a:avLst>
          </a:prstGeom>
          <a:ln w="25400">
            <a:solidFill>
              <a:srgbClr val="FF0000"/>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17" name="Curved Connector 16"/>
          <p:cNvCxnSpPr>
            <a:stCxn id="10" idx="1"/>
            <a:endCxn id="20" idx="1"/>
          </p:cNvCxnSpPr>
          <p:nvPr/>
        </p:nvCxnSpPr>
        <p:spPr>
          <a:xfrm rot="10800000" flipH="1" flipV="1">
            <a:off x="10463688" y="1577043"/>
            <a:ext cx="116656" cy="3028258"/>
          </a:xfrm>
          <a:prstGeom prst="curvedConnector3">
            <a:avLst>
              <a:gd name="adj1" fmla="val -823035"/>
            </a:avLst>
          </a:prstGeom>
          <a:ln w="25400">
            <a:solidFill>
              <a:srgbClr val="FF0000"/>
            </a:solidFill>
            <a:headEnd type="none"/>
            <a:tailEnd type="stealth" w="lg" len="lg"/>
          </a:ln>
        </p:spPr>
        <p:style>
          <a:lnRef idx="1">
            <a:schemeClr val="accent1"/>
          </a:lnRef>
          <a:fillRef idx="0">
            <a:schemeClr val="accent1"/>
          </a:fillRef>
          <a:effectRef idx="0">
            <a:schemeClr val="accent1"/>
          </a:effectRef>
          <a:fontRef idx="minor">
            <a:schemeClr val="tx1"/>
          </a:fontRef>
        </p:style>
      </p:cxnSp>
      <p:sp>
        <p:nvSpPr>
          <p:cNvPr id="20" name="Rounded Rectangle 19"/>
          <p:cNvSpPr/>
          <p:nvPr/>
        </p:nvSpPr>
        <p:spPr>
          <a:xfrm>
            <a:off x="10580344" y="4524622"/>
            <a:ext cx="1072055" cy="161357"/>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4192479010"/>
      </p:ext>
    </p:extLst>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94867" y="1550753"/>
            <a:ext cx="3741477" cy="3918518"/>
          </a:xfrm>
          <a:prstGeom prst="rect">
            <a:avLst/>
          </a:prstGeom>
        </p:spPr>
      </p:pic>
      <p:pic>
        <p:nvPicPr>
          <p:cNvPr id="7" name="Picture 6"/>
          <p:cNvPicPr>
            <a:picLocks noChangeAspect="1"/>
          </p:cNvPicPr>
          <p:nvPr/>
        </p:nvPicPr>
        <p:blipFill rotWithShape="1">
          <a:blip r:embed="rId3"/>
          <a:srcRect l="13505" r="10812"/>
          <a:stretch/>
        </p:blipFill>
        <p:spPr>
          <a:xfrm>
            <a:off x="5120969" y="1594717"/>
            <a:ext cx="2560292" cy="3880727"/>
          </a:xfrm>
          <a:prstGeom prst="rect">
            <a:avLst/>
          </a:prstGeom>
        </p:spPr>
      </p:pic>
      <p:pic>
        <p:nvPicPr>
          <p:cNvPr id="9" name="Picture 8"/>
          <p:cNvPicPr>
            <a:picLocks noChangeAspect="1"/>
          </p:cNvPicPr>
          <p:nvPr/>
        </p:nvPicPr>
        <p:blipFill rotWithShape="1">
          <a:blip r:embed="rId4"/>
          <a:srcRect l="8985" r="10708"/>
          <a:stretch/>
        </p:blipFill>
        <p:spPr>
          <a:xfrm>
            <a:off x="8869968" y="1550753"/>
            <a:ext cx="2743170" cy="3918518"/>
          </a:xfrm>
          <a:prstGeom prst="rect">
            <a:avLst/>
          </a:prstGeom>
        </p:spPr>
      </p:pic>
      <p:sp>
        <p:nvSpPr>
          <p:cNvPr id="3" name="Title 2"/>
          <p:cNvSpPr>
            <a:spLocks noGrp="1"/>
          </p:cNvSpPr>
          <p:nvPr>
            <p:ph type="title"/>
          </p:nvPr>
        </p:nvSpPr>
        <p:spPr/>
        <p:txBody>
          <a:bodyPr/>
          <a:lstStyle/>
          <a:p>
            <a:r>
              <a:rPr lang="en-US" dirty="0" smtClean="0"/>
              <a:t>Add Capsule Collider</a:t>
            </a:r>
            <a:endParaRPr lang="en-US" dirty="0"/>
          </a:p>
        </p:txBody>
      </p:sp>
      <p:sp>
        <p:nvSpPr>
          <p:cNvPr id="6" name="Rounded Rectangle 5"/>
          <p:cNvSpPr/>
          <p:nvPr/>
        </p:nvSpPr>
        <p:spPr>
          <a:xfrm>
            <a:off x="416295" y="1550753"/>
            <a:ext cx="1412869" cy="574924"/>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1" name="TextBox 10"/>
          <p:cNvSpPr txBox="1"/>
          <p:nvPr/>
        </p:nvSpPr>
        <p:spPr>
          <a:xfrm>
            <a:off x="274639" y="6004783"/>
            <a:ext cx="12134860" cy="374846"/>
          </a:xfrm>
          <a:prstGeom prst="rect">
            <a:avLst/>
          </a:prstGeom>
          <a:noFill/>
        </p:spPr>
        <p:txBody>
          <a:bodyPr wrap="none" rtlCol="0">
            <a:spAutoFit/>
          </a:bodyPr>
          <a:lstStyle/>
          <a:p>
            <a:r>
              <a:rPr lang="en-US" sz="1836" dirty="0" smtClean="0">
                <a:solidFill>
                  <a:srgbClr val="FF0000"/>
                </a:solidFill>
              </a:rPr>
              <a:t>With the rock selected in the </a:t>
            </a:r>
            <a:r>
              <a:rPr lang="en-US" sz="1836" b="1" dirty="0" smtClean="0">
                <a:solidFill>
                  <a:srgbClr val="FF0000"/>
                </a:solidFill>
              </a:rPr>
              <a:t>Hierarchy</a:t>
            </a:r>
            <a:r>
              <a:rPr lang="en-US" sz="1836" dirty="0" smtClean="0">
                <a:solidFill>
                  <a:srgbClr val="FF0000"/>
                </a:solidFill>
              </a:rPr>
              <a:t>, click Add Component </a:t>
            </a:r>
            <a:r>
              <a:rPr lang="en-US" sz="1836" dirty="0" smtClean="0">
                <a:solidFill>
                  <a:srgbClr val="FF0000"/>
                </a:solidFill>
                <a:sym typeface="Wingdings" panose="05000000000000000000" pitchFamily="2" charset="2"/>
              </a:rPr>
              <a:t> Physics  Capsule Collider in the </a:t>
            </a:r>
            <a:r>
              <a:rPr lang="en-US" sz="1836" b="1" dirty="0" smtClean="0">
                <a:solidFill>
                  <a:srgbClr val="FF0000"/>
                </a:solidFill>
                <a:sym typeface="Wingdings" panose="05000000000000000000" pitchFamily="2" charset="2"/>
              </a:rPr>
              <a:t>Inspector</a:t>
            </a:r>
            <a:r>
              <a:rPr lang="en-US" sz="1836" dirty="0" smtClean="0">
                <a:solidFill>
                  <a:srgbClr val="FF0000"/>
                </a:solidFill>
                <a:sym typeface="Wingdings" panose="05000000000000000000" pitchFamily="2" charset="2"/>
              </a:rPr>
              <a:t> panel</a:t>
            </a:r>
            <a:endParaRPr lang="en-US" sz="1836" dirty="0">
              <a:solidFill>
                <a:srgbClr val="FF0000"/>
              </a:solidFill>
            </a:endParaRPr>
          </a:p>
        </p:txBody>
      </p:sp>
      <p:sp>
        <p:nvSpPr>
          <p:cNvPr id="12" name="Rounded Rectangle 11"/>
          <p:cNvSpPr/>
          <p:nvPr/>
        </p:nvSpPr>
        <p:spPr>
          <a:xfrm>
            <a:off x="771539" y="4894347"/>
            <a:ext cx="2911899" cy="574924"/>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3" name="Rounded Rectangle 12"/>
          <p:cNvSpPr/>
          <p:nvPr/>
        </p:nvSpPr>
        <p:spPr>
          <a:xfrm>
            <a:off x="5094720" y="2399994"/>
            <a:ext cx="1180449" cy="230369"/>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4" name="Rounded Rectangle 13"/>
          <p:cNvSpPr/>
          <p:nvPr/>
        </p:nvSpPr>
        <p:spPr>
          <a:xfrm>
            <a:off x="8904475" y="2818527"/>
            <a:ext cx="1510607" cy="249392"/>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5" name="Right Arrow 14"/>
          <p:cNvSpPr/>
          <p:nvPr/>
        </p:nvSpPr>
        <p:spPr bwMode="auto">
          <a:xfrm>
            <a:off x="3865055" y="4653093"/>
            <a:ext cx="903083" cy="1080847"/>
          </a:xfrm>
          <a:prstGeom prst="rightArrow">
            <a:avLst/>
          </a:prstGeom>
          <a:noFill/>
          <a:ln w="254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6" name="Right Arrow 15"/>
          <p:cNvSpPr/>
          <p:nvPr/>
        </p:nvSpPr>
        <p:spPr bwMode="auto">
          <a:xfrm>
            <a:off x="7824073" y="2471765"/>
            <a:ext cx="903083" cy="1080847"/>
          </a:xfrm>
          <a:prstGeom prst="rightArrow">
            <a:avLst/>
          </a:prstGeom>
          <a:noFill/>
          <a:ln w="254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079339580"/>
      </p:ext>
    </p:extLst>
  </p:cSld>
  <p:clrMapOvr>
    <a:masterClrMapping/>
  </p:clrMapOvr>
  <p:transition>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6646762" y="1210454"/>
            <a:ext cx="3897776" cy="5483768"/>
          </a:xfrm>
          <a:prstGeom prst="rect">
            <a:avLst/>
          </a:prstGeom>
        </p:spPr>
      </p:pic>
      <p:pic>
        <p:nvPicPr>
          <p:cNvPr id="9" name="Picture 8"/>
          <p:cNvPicPr>
            <a:picLocks noChangeAspect="1"/>
          </p:cNvPicPr>
          <p:nvPr/>
        </p:nvPicPr>
        <p:blipFill>
          <a:blip r:embed="rId3"/>
          <a:stretch>
            <a:fillRect/>
          </a:stretch>
        </p:blipFill>
        <p:spPr>
          <a:xfrm>
            <a:off x="316526" y="1210454"/>
            <a:ext cx="4909791" cy="5552060"/>
          </a:xfrm>
          <a:prstGeom prst="rect">
            <a:avLst/>
          </a:prstGeom>
        </p:spPr>
      </p:pic>
      <p:sp>
        <p:nvSpPr>
          <p:cNvPr id="3" name="Title 2"/>
          <p:cNvSpPr>
            <a:spLocks noGrp="1"/>
          </p:cNvSpPr>
          <p:nvPr>
            <p:ph type="title"/>
          </p:nvPr>
        </p:nvSpPr>
        <p:spPr/>
        <p:txBody>
          <a:bodyPr/>
          <a:lstStyle/>
          <a:p>
            <a:r>
              <a:rPr lang="en-US" dirty="0" smtClean="0"/>
              <a:t>Edit Collider Position &amp; Dimensions</a:t>
            </a:r>
            <a:endParaRPr lang="en-US" dirty="0"/>
          </a:p>
        </p:txBody>
      </p:sp>
      <p:sp>
        <p:nvSpPr>
          <p:cNvPr id="6" name="Rounded Rectangle 5"/>
          <p:cNvSpPr/>
          <p:nvPr/>
        </p:nvSpPr>
        <p:spPr>
          <a:xfrm>
            <a:off x="8199725" y="4460162"/>
            <a:ext cx="2103097" cy="457195"/>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7" name="Rounded Rectangle 6"/>
          <p:cNvSpPr/>
          <p:nvPr/>
        </p:nvSpPr>
        <p:spPr>
          <a:xfrm>
            <a:off x="6492554" y="5417261"/>
            <a:ext cx="4736764" cy="1276961"/>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1770769322"/>
      </p:ext>
    </p:extLst>
  </p:cSld>
  <p:clrMapOvr>
    <a:masterClrMapping/>
  </p:clrMapOvr>
  <p:transition>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138456" y="5385621"/>
            <a:ext cx="3791594" cy="1379781"/>
          </a:xfrm>
          <a:prstGeom prst="rect">
            <a:avLst/>
          </a:prstGeom>
        </p:spPr>
      </p:pic>
      <p:sp>
        <p:nvSpPr>
          <p:cNvPr id="3" name="Title 2"/>
          <p:cNvSpPr>
            <a:spLocks noGrp="1"/>
          </p:cNvSpPr>
          <p:nvPr>
            <p:ph type="title"/>
          </p:nvPr>
        </p:nvSpPr>
        <p:spPr/>
        <p:txBody>
          <a:bodyPr/>
          <a:lstStyle/>
          <a:p>
            <a:r>
              <a:rPr lang="en-US" dirty="0" smtClean="0"/>
              <a:t>Water</a:t>
            </a:r>
            <a:endParaRPr lang="en-US" dirty="0"/>
          </a:p>
        </p:txBody>
      </p:sp>
    </p:spTree>
    <p:extLst>
      <p:ext uri="{BB962C8B-B14F-4D97-AF65-F5344CB8AC3E}">
        <p14:creationId xmlns:p14="http://schemas.microsoft.com/office/powerpoint/2010/main" val="40906765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Drag Water Prefab into Scene</a:t>
            </a:r>
            <a:endParaRPr lang="en-US" dirty="0"/>
          </a:p>
        </p:txBody>
      </p:sp>
      <p:pic>
        <p:nvPicPr>
          <p:cNvPr id="4" name="Picture 3"/>
          <p:cNvPicPr>
            <a:picLocks noChangeAspect="1"/>
          </p:cNvPicPr>
          <p:nvPr/>
        </p:nvPicPr>
        <p:blipFill>
          <a:blip r:embed="rId2"/>
          <a:stretch>
            <a:fillRect/>
          </a:stretch>
        </p:blipFill>
        <p:spPr>
          <a:xfrm>
            <a:off x="457580" y="1212849"/>
            <a:ext cx="9080270" cy="5576217"/>
          </a:xfrm>
          <a:prstGeom prst="rect">
            <a:avLst/>
          </a:prstGeom>
        </p:spPr>
      </p:pic>
      <p:sp>
        <p:nvSpPr>
          <p:cNvPr id="5" name="Rounded Rectangle 4"/>
          <p:cNvSpPr/>
          <p:nvPr/>
        </p:nvSpPr>
        <p:spPr>
          <a:xfrm>
            <a:off x="7772699" y="6331870"/>
            <a:ext cx="1948091" cy="190089"/>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6" name="Rounded Rectangle 5"/>
          <p:cNvSpPr/>
          <p:nvPr/>
        </p:nvSpPr>
        <p:spPr>
          <a:xfrm>
            <a:off x="3527243" y="3771579"/>
            <a:ext cx="2965311" cy="1645901"/>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cxnSp>
        <p:nvCxnSpPr>
          <p:cNvPr id="7" name="Curved Connector 6"/>
          <p:cNvCxnSpPr>
            <a:stCxn id="5" idx="1"/>
            <a:endCxn id="6" idx="2"/>
          </p:cNvCxnSpPr>
          <p:nvPr/>
        </p:nvCxnSpPr>
        <p:spPr>
          <a:xfrm rot="10800000">
            <a:off x="5009899" y="5417481"/>
            <a:ext cx="2762800" cy="1009435"/>
          </a:xfrm>
          <a:prstGeom prst="curvedConnector2">
            <a:avLst/>
          </a:prstGeom>
          <a:ln w="25400">
            <a:solidFill>
              <a:srgbClr val="FF0000"/>
            </a:solidFill>
            <a:headEnd type="none"/>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3029112"/>
      </p:ext>
    </p:extLst>
  </p:cSld>
  <p:clrMapOvr>
    <a:masterClrMapping/>
  </p:clrMapOvr>
  <p:transition>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graphicFrame>
        <p:nvGraphicFramePr>
          <p:cNvPr id="5" name="Content Placeholder 4"/>
          <p:cNvGraphicFramePr>
            <a:graphicFrameLocks noGrp="1"/>
          </p:cNvGraphicFramePr>
          <p:nvPr>
            <p:ph idx="4294967295"/>
            <p:extLst/>
          </p:nvPr>
        </p:nvGraphicFramePr>
        <p:xfrm>
          <a:off x="2176957" y="1212849"/>
          <a:ext cx="7973157" cy="49494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77799" y="1668482"/>
            <a:ext cx="1142857" cy="1142857"/>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97966" y="3131506"/>
            <a:ext cx="1142857" cy="1142857"/>
          </a:xfrm>
          <a:prstGeom prst="rect">
            <a:avLst/>
          </a:prstGeom>
        </p:spPr>
      </p:pic>
    </p:spTree>
    <p:extLst>
      <p:ext uri="{BB962C8B-B14F-4D97-AF65-F5344CB8AC3E}">
        <p14:creationId xmlns:p14="http://schemas.microsoft.com/office/powerpoint/2010/main" val="30150672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138456" y="5385621"/>
            <a:ext cx="3791594" cy="1379781"/>
          </a:xfrm>
          <a:prstGeom prst="rect">
            <a:avLst/>
          </a:prstGeom>
        </p:spPr>
      </p:pic>
      <p:sp>
        <p:nvSpPr>
          <p:cNvPr id="3" name="Title 2"/>
          <p:cNvSpPr>
            <a:spLocks noGrp="1"/>
          </p:cNvSpPr>
          <p:nvPr>
            <p:ph type="title"/>
          </p:nvPr>
        </p:nvSpPr>
        <p:spPr/>
        <p:txBody>
          <a:bodyPr/>
          <a:lstStyle/>
          <a:p>
            <a:r>
              <a:rPr lang="en-US" dirty="0" smtClean="0"/>
              <a:t>Weapon</a:t>
            </a:r>
            <a:endParaRPr lang="en-US" dirty="0"/>
          </a:p>
        </p:txBody>
      </p:sp>
    </p:spTree>
    <p:extLst>
      <p:ext uri="{BB962C8B-B14F-4D97-AF65-F5344CB8AC3E}">
        <p14:creationId xmlns:p14="http://schemas.microsoft.com/office/powerpoint/2010/main" val="41337795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57580" y="2991253"/>
            <a:ext cx="11416812" cy="3474682"/>
          </a:xfrm>
          <a:prstGeom prst="rect">
            <a:avLst/>
          </a:prstGeom>
          <a:effectLst>
            <a:outerShdw blurRad="63500" sx="102000" sy="102000" algn="ctr" rotWithShape="0">
              <a:prstClr val="black">
                <a:alpha val="40000"/>
              </a:prstClr>
            </a:outerShdw>
          </a:effectLst>
        </p:spPr>
      </p:pic>
      <p:sp>
        <p:nvSpPr>
          <p:cNvPr id="2" name="Text Placeholder 1"/>
          <p:cNvSpPr>
            <a:spLocks noGrp="1"/>
          </p:cNvSpPr>
          <p:nvPr>
            <p:ph type="body" sz="quarter" idx="10"/>
          </p:nvPr>
        </p:nvSpPr>
        <p:spPr>
          <a:xfrm>
            <a:off x="457580" y="1394165"/>
            <a:ext cx="11887200" cy="1415772"/>
          </a:xfrm>
        </p:spPr>
        <p:txBody>
          <a:bodyPr/>
          <a:lstStyle/>
          <a:p>
            <a:pPr marL="0" indent="0">
              <a:buNone/>
            </a:pPr>
            <a:r>
              <a:rPr lang="en-US" dirty="0" smtClean="0"/>
              <a:t>From OneDrive: </a:t>
            </a:r>
            <a:r>
              <a:rPr lang="en-US" dirty="0">
                <a:hlinkClick r:id="rId3"/>
              </a:rPr>
              <a:t>http://</a:t>
            </a:r>
            <a:r>
              <a:rPr lang="en-US" dirty="0" smtClean="0">
                <a:hlinkClick r:id="rId3"/>
              </a:rPr>
              <a:t>1drv.ms/1TUMufE</a:t>
            </a:r>
            <a:r>
              <a:rPr lang="en-US" dirty="0" smtClean="0"/>
              <a:t> </a:t>
            </a:r>
          </a:p>
          <a:p>
            <a:pPr marL="0" indent="0">
              <a:buNone/>
            </a:pPr>
            <a:r>
              <a:rPr lang="en-US" dirty="0" smtClean="0"/>
              <a:t>Extract into Assets folder…</a:t>
            </a:r>
            <a:endParaRPr lang="en-US" dirty="0"/>
          </a:p>
        </p:txBody>
      </p:sp>
      <p:sp>
        <p:nvSpPr>
          <p:cNvPr id="3" name="Title 2"/>
          <p:cNvSpPr>
            <a:spLocks noGrp="1"/>
          </p:cNvSpPr>
          <p:nvPr>
            <p:ph type="title"/>
          </p:nvPr>
        </p:nvSpPr>
        <p:spPr/>
        <p:txBody>
          <a:bodyPr/>
          <a:lstStyle/>
          <a:p>
            <a:r>
              <a:rPr lang="en-US" dirty="0" smtClean="0"/>
              <a:t>Download Models Zip File</a:t>
            </a:r>
            <a:endParaRPr lang="en-US" dirty="0"/>
          </a:p>
        </p:txBody>
      </p:sp>
    </p:spTree>
    <p:extLst>
      <p:ext uri="{BB962C8B-B14F-4D97-AF65-F5344CB8AC3E}">
        <p14:creationId xmlns:p14="http://schemas.microsoft.com/office/powerpoint/2010/main" val="24531605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Launch Any Script from Unity</a:t>
            </a:r>
            <a:endParaRPr lang="en-US" dirty="0"/>
          </a:p>
        </p:txBody>
      </p:sp>
      <p:pic>
        <p:nvPicPr>
          <p:cNvPr id="4" name="Picture 3"/>
          <p:cNvPicPr>
            <a:picLocks noChangeAspect="1"/>
          </p:cNvPicPr>
          <p:nvPr/>
        </p:nvPicPr>
        <p:blipFill>
          <a:blip r:embed="rId2"/>
          <a:stretch>
            <a:fillRect/>
          </a:stretch>
        </p:blipFill>
        <p:spPr>
          <a:xfrm>
            <a:off x="876493" y="2666663"/>
            <a:ext cx="3543653" cy="2755066"/>
          </a:xfrm>
          <a:prstGeom prst="rect">
            <a:avLst/>
          </a:prstGeom>
        </p:spPr>
      </p:pic>
      <p:pic>
        <p:nvPicPr>
          <p:cNvPr id="5" name="Picture 4"/>
          <p:cNvPicPr>
            <a:picLocks noChangeAspect="1"/>
          </p:cNvPicPr>
          <p:nvPr/>
        </p:nvPicPr>
        <p:blipFill>
          <a:blip r:embed="rId3"/>
          <a:stretch>
            <a:fillRect/>
          </a:stretch>
        </p:blipFill>
        <p:spPr>
          <a:xfrm>
            <a:off x="4022838" y="1594492"/>
            <a:ext cx="8191909" cy="5102117"/>
          </a:xfrm>
          <a:prstGeom prst="rect">
            <a:avLst/>
          </a:prstGeom>
        </p:spPr>
      </p:pic>
      <p:sp>
        <p:nvSpPr>
          <p:cNvPr id="6" name="Rounded Rectangle 5"/>
          <p:cNvSpPr/>
          <p:nvPr/>
        </p:nvSpPr>
        <p:spPr>
          <a:xfrm>
            <a:off x="855768" y="4250793"/>
            <a:ext cx="2461036" cy="1067313"/>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7" name="TextBox 6"/>
          <p:cNvSpPr txBox="1"/>
          <p:nvPr/>
        </p:nvSpPr>
        <p:spPr>
          <a:xfrm>
            <a:off x="876492" y="5831224"/>
            <a:ext cx="2567144" cy="382308"/>
          </a:xfrm>
          <a:prstGeom prst="rect">
            <a:avLst/>
          </a:prstGeom>
          <a:noFill/>
        </p:spPr>
        <p:txBody>
          <a:bodyPr wrap="none" rtlCol="0">
            <a:spAutoFit/>
          </a:bodyPr>
          <a:lstStyle/>
          <a:p>
            <a:r>
              <a:rPr lang="en-US" sz="1836" dirty="0">
                <a:solidFill>
                  <a:srgbClr val="FF0000"/>
                </a:solidFill>
              </a:rPr>
              <a:t>Double-click Script file</a:t>
            </a:r>
          </a:p>
        </p:txBody>
      </p:sp>
    </p:spTree>
    <p:extLst>
      <p:ext uri="{BB962C8B-B14F-4D97-AF65-F5344CB8AC3E}">
        <p14:creationId xmlns:p14="http://schemas.microsoft.com/office/powerpoint/2010/main" val="17891163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Verify Models Folder in Project Panel</a:t>
            </a:r>
            <a:endParaRPr lang="en-US" dirty="0"/>
          </a:p>
        </p:txBody>
      </p:sp>
      <p:pic>
        <p:nvPicPr>
          <p:cNvPr id="6" name="Picture 5"/>
          <p:cNvPicPr>
            <a:picLocks noChangeAspect="1"/>
          </p:cNvPicPr>
          <p:nvPr/>
        </p:nvPicPr>
        <p:blipFill>
          <a:blip r:embed="rId2"/>
          <a:stretch>
            <a:fillRect/>
          </a:stretch>
        </p:blipFill>
        <p:spPr>
          <a:xfrm>
            <a:off x="549018" y="1218762"/>
            <a:ext cx="4114755" cy="5527023"/>
          </a:xfrm>
          <a:prstGeom prst="rect">
            <a:avLst/>
          </a:prstGeom>
        </p:spPr>
      </p:pic>
      <p:sp>
        <p:nvSpPr>
          <p:cNvPr id="8" name="Rounded Rectangle 7"/>
          <p:cNvSpPr/>
          <p:nvPr/>
        </p:nvSpPr>
        <p:spPr>
          <a:xfrm>
            <a:off x="557656" y="2308554"/>
            <a:ext cx="3008849" cy="3931877"/>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31285773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Drag Prefab into Hierarchy</a:t>
            </a:r>
            <a:endParaRPr lang="en-US" dirty="0"/>
          </a:p>
        </p:txBody>
      </p:sp>
      <p:pic>
        <p:nvPicPr>
          <p:cNvPr id="4" name="Picture 3"/>
          <p:cNvPicPr>
            <a:picLocks noChangeAspect="1"/>
          </p:cNvPicPr>
          <p:nvPr/>
        </p:nvPicPr>
        <p:blipFill>
          <a:blip r:embed="rId2"/>
          <a:stretch>
            <a:fillRect/>
          </a:stretch>
        </p:blipFill>
        <p:spPr>
          <a:xfrm>
            <a:off x="549019" y="1212849"/>
            <a:ext cx="2834609" cy="5598056"/>
          </a:xfrm>
          <a:prstGeom prst="rect">
            <a:avLst/>
          </a:prstGeom>
        </p:spPr>
      </p:pic>
      <p:sp>
        <p:nvSpPr>
          <p:cNvPr id="5" name="Rounded Rectangle 4"/>
          <p:cNvSpPr/>
          <p:nvPr/>
        </p:nvSpPr>
        <p:spPr>
          <a:xfrm>
            <a:off x="557657" y="6057555"/>
            <a:ext cx="1545826" cy="27431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6" name="Rounded Rectangle 5"/>
          <p:cNvSpPr/>
          <p:nvPr/>
        </p:nvSpPr>
        <p:spPr>
          <a:xfrm>
            <a:off x="731897" y="1942799"/>
            <a:ext cx="1920219" cy="187625"/>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cxnSp>
        <p:nvCxnSpPr>
          <p:cNvPr id="8" name="Curved Connector 7"/>
          <p:cNvCxnSpPr>
            <a:stCxn id="5" idx="3"/>
            <a:endCxn id="6" idx="3"/>
          </p:cNvCxnSpPr>
          <p:nvPr/>
        </p:nvCxnSpPr>
        <p:spPr>
          <a:xfrm flipV="1">
            <a:off x="2103483" y="2036612"/>
            <a:ext cx="548633" cy="4158101"/>
          </a:xfrm>
          <a:prstGeom prst="curvedConnector3">
            <a:avLst>
              <a:gd name="adj1" fmla="val 396216"/>
            </a:avLst>
          </a:prstGeom>
          <a:ln w="25400">
            <a:solidFill>
              <a:srgbClr val="FF0000"/>
            </a:solidFill>
            <a:headEnd type="none"/>
            <a:tailEnd type="stealth" w="lg" len="lg"/>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480896" y="3405823"/>
            <a:ext cx="7194598" cy="1037207"/>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solidFill>
                  <a:srgbClr val="FF0000"/>
                </a:solidFill>
              </a:rPr>
              <a:t>Drag “bazooka” prefab into “</a:t>
            </a:r>
            <a:r>
              <a:rPr lang="en-US" sz="2400" dirty="0" err="1" smtClean="0">
                <a:solidFill>
                  <a:srgbClr val="FF0000"/>
                </a:solidFill>
              </a:rPr>
              <a:t>FirstPersonCharacter</a:t>
            </a:r>
            <a:r>
              <a:rPr lang="en-US" sz="2400" dirty="0" smtClean="0">
                <a:solidFill>
                  <a:srgbClr val="FF0000"/>
                </a:solidFill>
              </a:rPr>
              <a:t>”</a:t>
            </a:r>
          </a:p>
          <a:p>
            <a:pPr>
              <a:lnSpc>
                <a:spcPct val="90000"/>
              </a:lnSpc>
              <a:spcAft>
                <a:spcPts val="600"/>
              </a:spcAft>
            </a:pPr>
            <a:r>
              <a:rPr lang="en-US" sz="2400" i="1" dirty="0" smtClean="0">
                <a:solidFill>
                  <a:srgbClr val="FF0000"/>
                </a:solidFill>
              </a:rPr>
              <a:t>(just below </a:t>
            </a:r>
            <a:r>
              <a:rPr lang="en-US" sz="2400" i="1" dirty="0" err="1" smtClean="0">
                <a:solidFill>
                  <a:srgbClr val="FF0000"/>
                </a:solidFill>
              </a:rPr>
              <a:t>FPSController</a:t>
            </a:r>
            <a:r>
              <a:rPr lang="en-US" sz="2400" i="1" dirty="0" smtClean="0">
                <a:solidFill>
                  <a:srgbClr val="FF0000"/>
                </a:solidFill>
              </a:rPr>
              <a:t>)</a:t>
            </a:r>
          </a:p>
        </p:txBody>
      </p:sp>
    </p:spTree>
    <p:extLst>
      <p:ext uri="{BB962C8B-B14F-4D97-AF65-F5344CB8AC3E}">
        <p14:creationId xmlns:p14="http://schemas.microsoft.com/office/powerpoint/2010/main" val="26764454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Adjust Weapon Position</a:t>
            </a:r>
            <a:endParaRPr lang="en-US" dirty="0"/>
          </a:p>
        </p:txBody>
      </p:sp>
      <p:pic>
        <p:nvPicPr>
          <p:cNvPr id="2" name="Picture 1"/>
          <p:cNvPicPr>
            <a:picLocks noChangeAspect="1"/>
          </p:cNvPicPr>
          <p:nvPr/>
        </p:nvPicPr>
        <p:blipFill>
          <a:blip r:embed="rId2"/>
          <a:stretch>
            <a:fillRect/>
          </a:stretch>
        </p:blipFill>
        <p:spPr>
          <a:xfrm>
            <a:off x="266624" y="1302726"/>
            <a:ext cx="9308717" cy="2834609"/>
          </a:xfrm>
          <a:prstGeom prst="rect">
            <a:avLst/>
          </a:prstGeom>
        </p:spPr>
      </p:pic>
      <p:sp>
        <p:nvSpPr>
          <p:cNvPr id="4" name="TextBox 3"/>
          <p:cNvSpPr txBox="1"/>
          <p:nvPr/>
        </p:nvSpPr>
        <p:spPr>
          <a:xfrm>
            <a:off x="9497960" y="1302726"/>
            <a:ext cx="2666243" cy="1037207"/>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solidFill>
                  <a:srgbClr val="FF0000"/>
                </a:solidFill>
              </a:rPr>
              <a:t>Adjust Position: </a:t>
            </a:r>
          </a:p>
          <a:p>
            <a:pPr>
              <a:lnSpc>
                <a:spcPct val="90000"/>
              </a:lnSpc>
              <a:spcAft>
                <a:spcPts val="600"/>
              </a:spcAft>
            </a:pPr>
            <a:r>
              <a:rPr lang="en-US" sz="2400" dirty="0" smtClean="0">
                <a:solidFill>
                  <a:srgbClr val="FF0000"/>
                </a:solidFill>
              </a:rPr>
              <a:t>X, Y and Z values</a:t>
            </a:r>
            <a:endParaRPr lang="en-US" sz="2400" i="1" dirty="0" smtClean="0">
              <a:solidFill>
                <a:srgbClr val="FF0000"/>
              </a:solidFill>
            </a:endParaRPr>
          </a:p>
        </p:txBody>
      </p:sp>
    </p:spTree>
    <p:extLst>
      <p:ext uri="{BB962C8B-B14F-4D97-AF65-F5344CB8AC3E}">
        <p14:creationId xmlns:p14="http://schemas.microsoft.com/office/powerpoint/2010/main" val="22833659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650216" y="3771579"/>
            <a:ext cx="8513987" cy="3017487"/>
          </a:xfrm>
          <a:prstGeom prst="rect">
            <a:avLst/>
          </a:prstGeom>
        </p:spPr>
      </p:pic>
      <p:sp>
        <p:nvSpPr>
          <p:cNvPr id="3" name="Title 2"/>
          <p:cNvSpPr>
            <a:spLocks noGrp="1"/>
          </p:cNvSpPr>
          <p:nvPr>
            <p:ph type="title"/>
          </p:nvPr>
        </p:nvSpPr>
        <p:spPr/>
        <p:txBody>
          <a:bodyPr/>
          <a:lstStyle/>
          <a:p>
            <a:r>
              <a:rPr lang="en-US" dirty="0" smtClean="0"/>
              <a:t>Adjust Weapon Position</a:t>
            </a:r>
            <a:endParaRPr lang="en-US" dirty="0"/>
          </a:p>
        </p:txBody>
      </p:sp>
      <p:pic>
        <p:nvPicPr>
          <p:cNvPr id="2" name="Picture 1"/>
          <p:cNvPicPr>
            <a:picLocks noChangeAspect="1"/>
          </p:cNvPicPr>
          <p:nvPr/>
        </p:nvPicPr>
        <p:blipFill>
          <a:blip r:embed="rId3"/>
          <a:stretch>
            <a:fillRect/>
          </a:stretch>
        </p:blipFill>
        <p:spPr>
          <a:xfrm>
            <a:off x="266624" y="1302726"/>
            <a:ext cx="9308717" cy="2834609"/>
          </a:xfrm>
          <a:prstGeom prst="rect">
            <a:avLst/>
          </a:prstGeom>
        </p:spPr>
      </p:pic>
      <p:sp>
        <p:nvSpPr>
          <p:cNvPr id="4" name="TextBox 3"/>
          <p:cNvSpPr txBox="1"/>
          <p:nvPr/>
        </p:nvSpPr>
        <p:spPr>
          <a:xfrm>
            <a:off x="9497960" y="1302726"/>
            <a:ext cx="2666243" cy="1037207"/>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solidFill>
                  <a:srgbClr val="FF0000"/>
                </a:solidFill>
              </a:rPr>
              <a:t>Adjust Position: </a:t>
            </a:r>
          </a:p>
          <a:p>
            <a:pPr>
              <a:lnSpc>
                <a:spcPct val="90000"/>
              </a:lnSpc>
              <a:spcAft>
                <a:spcPts val="600"/>
              </a:spcAft>
            </a:pPr>
            <a:r>
              <a:rPr lang="en-US" sz="2400" dirty="0" smtClean="0">
                <a:solidFill>
                  <a:srgbClr val="FF0000"/>
                </a:solidFill>
              </a:rPr>
              <a:t>X, Y and Z values</a:t>
            </a:r>
            <a:endParaRPr lang="en-US" sz="2400" i="1" dirty="0" smtClean="0">
              <a:solidFill>
                <a:srgbClr val="FF0000"/>
              </a:solidFill>
            </a:endParaRPr>
          </a:p>
        </p:txBody>
      </p:sp>
    </p:spTree>
    <p:extLst>
      <p:ext uri="{BB962C8B-B14F-4D97-AF65-F5344CB8AC3E}">
        <p14:creationId xmlns:p14="http://schemas.microsoft.com/office/powerpoint/2010/main" val="26181812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 More Info:</a:t>
            </a:r>
            <a:endParaRPr lang="en-US" dirty="0"/>
          </a:p>
        </p:txBody>
      </p:sp>
      <p:sp>
        <p:nvSpPr>
          <p:cNvPr id="3" name="Content Placeholder 2"/>
          <p:cNvSpPr>
            <a:spLocks noGrp="1"/>
          </p:cNvSpPr>
          <p:nvPr>
            <p:ph idx="4294967295"/>
          </p:nvPr>
        </p:nvSpPr>
        <p:spPr>
          <a:xfrm>
            <a:off x="457580" y="1212849"/>
            <a:ext cx="11429875" cy="4124206"/>
          </a:xfrm>
          <a:prstGeom prst="rect">
            <a:avLst/>
          </a:prstGeom>
        </p:spPr>
        <p:txBody>
          <a:bodyPr/>
          <a:lstStyle/>
          <a:p>
            <a:r>
              <a:rPr lang="en-US" dirty="0"/>
              <a:t>Unity Indie </a:t>
            </a:r>
            <a:r>
              <a:rPr lang="en-US" dirty="0" err="1"/>
              <a:t>Devs</a:t>
            </a:r>
            <a:r>
              <a:rPr lang="en-US" dirty="0"/>
              <a:t>:</a:t>
            </a:r>
          </a:p>
          <a:p>
            <a:pPr lvl="1"/>
            <a:r>
              <a:rPr lang="en-US" dirty="0">
                <a:hlinkClick r:id="rId3"/>
              </a:rPr>
              <a:t>http://facebook.com/groups/UnityIndieDevs</a:t>
            </a:r>
            <a:r>
              <a:rPr lang="en-US" dirty="0"/>
              <a:t> </a:t>
            </a:r>
          </a:p>
          <a:p>
            <a:pPr lvl="1"/>
            <a:r>
              <a:rPr lang="en-US" dirty="0">
                <a:hlinkClick r:id="rId4"/>
              </a:rPr>
              <a:t>http://WakeUpAndCode.com/unity</a:t>
            </a:r>
            <a:r>
              <a:rPr lang="en-US" dirty="0"/>
              <a:t> </a:t>
            </a:r>
          </a:p>
          <a:p>
            <a:endParaRPr lang="en-US" dirty="0"/>
          </a:p>
          <a:p>
            <a:r>
              <a:rPr lang="en-US" dirty="0" smtClean="0"/>
              <a:t>Xbox </a:t>
            </a:r>
            <a:r>
              <a:rPr lang="en-US" dirty="0"/>
              <a:t>One Indie </a:t>
            </a:r>
            <a:r>
              <a:rPr lang="en-US" dirty="0" err="1" smtClean="0"/>
              <a:t>Devs</a:t>
            </a:r>
            <a:r>
              <a:rPr lang="en-US" dirty="0" smtClean="0"/>
              <a:t>:</a:t>
            </a:r>
          </a:p>
          <a:p>
            <a:pPr lvl="1"/>
            <a:r>
              <a:rPr lang="en-US" dirty="0" smtClean="0">
                <a:hlinkClick r:id="rId5"/>
              </a:rPr>
              <a:t>http</a:t>
            </a:r>
            <a:r>
              <a:rPr lang="en-US" dirty="0">
                <a:hlinkClick r:id="rId5"/>
              </a:rPr>
              <a:t>://</a:t>
            </a:r>
            <a:r>
              <a:rPr lang="en-US" dirty="0" smtClean="0">
                <a:hlinkClick r:id="rId5"/>
              </a:rPr>
              <a:t>facebook.com/groups/XboxOneIndieDevs</a:t>
            </a:r>
            <a:endParaRPr lang="en-US" dirty="0" smtClean="0"/>
          </a:p>
          <a:p>
            <a:pPr lvl="1"/>
            <a:r>
              <a:rPr lang="en-US" dirty="0" smtClean="0">
                <a:hlinkClick r:id="rId6"/>
              </a:rPr>
              <a:t>http://WakeUpAndCode.com/xb1</a:t>
            </a:r>
            <a:endParaRPr lang="en-US" dirty="0" smtClean="0"/>
          </a:p>
          <a:p>
            <a:pPr marL="342900" lvl="1" indent="0">
              <a:buNone/>
            </a:pPr>
            <a:endParaRPr lang="en-US" dirty="0" smtClean="0"/>
          </a:p>
        </p:txBody>
      </p:sp>
    </p:spTree>
    <p:extLst>
      <p:ext uri="{BB962C8B-B14F-4D97-AF65-F5344CB8AC3E}">
        <p14:creationId xmlns:p14="http://schemas.microsoft.com/office/powerpoint/2010/main" val="33795516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Contact</a:t>
            </a:r>
            <a:endParaRPr lang="en-US" dirty="0"/>
          </a:p>
        </p:txBody>
      </p:sp>
      <p:sp>
        <p:nvSpPr>
          <p:cNvPr id="5" name="TextBox 4"/>
          <p:cNvSpPr txBox="1"/>
          <p:nvPr/>
        </p:nvSpPr>
        <p:spPr>
          <a:xfrm>
            <a:off x="1646287" y="6331871"/>
            <a:ext cx="7816050" cy="469039"/>
          </a:xfrm>
          <a:prstGeom prst="rect">
            <a:avLst/>
          </a:prstGeom>
          <a:noFill/>
        </p:spPr>
        <p:txBody>
          <a:bodyPr wrap="none" rtlCol="0">
            <a:spAutoFit/>
          </a:bodyPr>
          <a:lstStyle>
            <a:defPPr>
              <a:defRPr lang="en-US"/>
            </a:defPPr>
            <a:lvl1pPr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a:lstStyle>
          <a:p>
            <a:r>
              <a:rPr lang="en-US" sz="2448" dirty="0" smtClean="0">
                <a:solidFill>
                  <a:srgbClr val="505050"/>
                </a:solidFill>
              </a:rPr>
              <a:t>Email: </a:t>
            </a:r>
            <a:r>
              <a:rPr lang="en-US" sz="2448" dirty="0" smtClean="0">
                <a:solidFill>
                  <a:srgbClr val="505050"/>
                </a:solidFill>
                <a:hlinkClick r:id="rId3"/>
              </a:rPr>
              <a:t>shchowd@microsoft.com</a:t>
            </a:r>
            <a:r>
              <a:rPr lang="en-US" sz="2448" dirty="0" smtClean="0">
                <a:solidFill>
                  <a:srgbClr val="505050"/>
                </a:solidFill>
              </a:rPr>
              <a:t> </a:t>
            </a:r>
            <a:r>
              <a:rPr lang="en-US" sz="2448" dirty="0">
                <a:solidFill>
                  <a:srgbClr val="505050"/>
                </a:solidFill>
                <a:sym typeface="Wingdings" panose="05000000000000000000" pitchFamily="2" charset="2"/>
              </a:rPr>
              <a:t></a:t>
            </a:r>
            <a:r>
              <a:rPr lang="en-US" sz="2448" dirty="0" smtClean="0">
                <a:solidFill>
                  <a:srgbClr val="505050"/>
                </a:solidFill>
              </a:rPr>
              <a:t> Twitter: </a:t>
            </a:r>
            <a:r>
              <a:rPr lang="en-US" sz="2448" dirty="0" smtClean="0">
                <a:solidFill>
                  <a:srgbClr val="505050"/>
                </a:solidFill>
                <a:hlinkClick r:id="rId4"/>
              </a:rPr>
              <a:t>@shahedC</a:t>
            </a:r>
            <a:r>
              <a:rPr lang="en-US" sz="2448" dirty="0" smtClean="0">
                <a:solidFill>
                  <a:srgbClr val="505050"/>
                </a:solidFill>
              </a:rPr>
              <a:t> </a:t>
            </a:r>
            <a:endParaRPr lang="en-US" sz="2448" dirty="0">
              <a:solidFill>
                <a:srgbClr val="505050"/>
              </a:solidFill>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9165" y="1179173"/>
            <a:ext cx="8778144" cy="463617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7246177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graphicFrame>
        <p:nvGraphicFramePr>
          <p:cNvPr id="5" name="Content Placeholder 4"/>
          <p:cNvGraphicFramePr>
            <a:graphicFrameLocks noGrp="1"/>
          </p:cNvGraphicFramePr>
          <p:nvPr>
            <p:ph idx="4294967295"/>
            <p:extLst/>
          </p:nvPr>
        </p:nvGraphicFramePr>
        <p:xfrm>
          <a:off x="2176957" y="1212849"/>
          <a:ext cx="7973157" cy="49494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77799" y="1668482"/>
            <a:ext cx="1142857" cy="1142857"/>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97966" y="3131506"/>
            <a:ext cx="1142857" cy="1142857"/>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77799" y="4640380"/>
            <a:ext cx="1142857" cy="1142857"/>
          </a:xfrm>
          <a:prstGeom prst="rect">
            <a:avLst/>
          </a:prstGeom>
        </p:spPr>
      </p:pic>
    </p:spTree>
    <p:extLst>
      <p:ext uri="{BB962C8B-B14F-4D97-AF65-F5344CB8AC3E}">
        <p14:creationId xmlns:p14="http://schemas.microsoft.com/office/powerpoint/2010/main" val="12668763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Choose Theme: Light, Dark, High Contrast</a:t>
            </a:r>
            <a:endParaRPr lang="en-US" dirty="0"/>
          </a:p>
        </p:txBody>
      </p:sp>
      <p:pic>
        <p:nvPicPr>
          <p:cNvPr id="4" name="Picture 3"/>
          <p:cNvPicPr>
            <a:picLocks noChangeAspect="1"/>
          </p:cNvPicPr>
          <p:nvPr/>
        </p:nvPicPr>
        <p:blipFill>
          <a:blip r:embed="rId2"/>
          <a:stretch>
            <a:fillRect/>
          </a:stretch>
        </p:blipFill>
        <p:spPr>
          <a:xfrm>
            <a:off x="855768" y="1433229"/>
            <a:ext cx="6345212" cy="5162802"/>
          </a:xfrm>
          <a:prstGeom prst="rect">
            <a:avLst/>
          </a:prstGeom>
        </p:spPr>
      </p:pic>
      <p:sp>
        <p:nvSpPr>
          <p:cNvPr id="5" name="Rounded Rectangle 4"/>
          <p:cNvSpPr/>
          <p:nvPr/>
        </p:nvSpPr>
        <p:spPr>
          <a:xfrm>
            <a:off x="1354661" y="1594450"/>
            <a:ext cx="521455" cy="310868"/>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6" name="Rounded Rectangle 5"/>
          <p:cNvSpPr/>
          <p:nvPr/>
        </p:nvSpPr>
        <p:spPr>
          <a:xfrm>
            <a:off x="1479008" y="4095240"/>
            <a:ext cx="811933" cy="319081"/>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7" name="Rounded Rectangle 6"/>
          <p:cNvSpPr/>
          <p:nvPr/>
        </p:nvSpPr>
        <p:spPr>
          <a:xfrm>
            <a:off x="3698621" y="4290316"/>
            <a:ext cx="1700997" cy="362337"/>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8" name="Rectangle 7"/>
          <p:cNvSpPr/>
          <p:nvPr/>
        </p:nvSpPr>
        <p:spPr>
          <a:xfrm>
            <a:off x="7485650" y="2429417"/>
            <a:ext cx="4751716" cy="3231768"/>
          </a:xfrm>
          <a:prstGeom prst="rect">
            <a:avLst/>
          </a:prstGeom>
        </p:spPr>
        <p:txBody>
          <a:bodyPr wrap="none">
            <a:spAutoFit/>
          </a:bodyPr>
          <a:lstStyle/>
          <a:p>
            <a:r>
              <a:rPr lang="en-US" sz="2856" dirty="0">
                <a:solidFill>
                  <a:srgbClr val="FF0000"/>
                </a:solidFill>
              </a:rPr>
              <a:t>On the top menu,</a:t>
            </a:r>
          </a:p>
          <a:p>
            <a:pPr marL="349724" indent="-349724">
              <a:buAutoNum type="arabicPeriod"/>
            </a:pPr>
            <a:r>
              <a:rPr lang="en-US" sz="2856" dirty="0">
                <a:solidFill>
                  <a:srgbClr val="FF0000"/>
                </a:solidFill>
              </a:rPr>
              <a:t>Click View</a:t>
            </a:r>
          </a:p>
          <a:p>
            <a:pPr marL="349724" indent="-349724">
              <a:buAutoNum type="arabicPeriod"/>
            </a:pPr>
            <a:r>
              <a:rPr lang="en-US" sz="2856" dirty="0">
                <a:solidFill>
                  <a:srgbClr val="FF0000"/>
                </a:solidFill>
              </a:rPr>
              <a:t>Click Theme</a:t>
            </a:r>
          </a:p>
          <a:p>
            <a:pPr marL="349724" indent="-349724">
              <a:buAutoNum type="arabicPeriod"/>
            </a:pPr>
            <a:r>
              <a:rPr lang="en-US" sz="2856" dirty="0">
                <a:solidFill>
                  <a:srgbClr val="FF0000"/>
                </a:solidFill>
              </a:rPr>
              <a:t>Choose a theme:</a:t>
            </a:r>
          </a:p>
          <a:p>
            <a:pPr marL="932597" lvl="1" indent="-466298">
              <a:buFont typeface="Arial" panose="020B0604020202020204" pitchFamily="34" charset="0"/>
              <a:buChar char="•"/>
            </a:pPr>
            <a:r>
              <a:rPr lang="en-US" sz="2856" dirty="0">
                <a:solidFill>
                  <a:srgbClr val="FF0000"/>
                </a:solidFill>
              </a:rPr>
              <a:t>Light Theme</a:t>
            </a:r>
          </a:p>
          <a:p>
            <a:pPr marL="932597" lvl="1" indent="-466298">
              <a:buFont typeface="Arial" panose="020B0604020202020204" pitchFamily="34" charset="0"/>
              <a:buChar char="•"/>
            </a:pPr>
            <a:r>
              <a:rPr lang="en-US" sz="2856" dirty="0">
                <a:solidFill>
                  <a:srgbClr val="FF0000"/>
                </a:solidFill>
              </a:rPr>
              <a:t>Dark Theme</a:t>
            </a:r>
          </a:p>
          <a:p>
            <a:pPr marL="932597" lvl="1" indent="-466298">
              <a:buFont typeface="Arial" panose="020B0604020202020204" pitchFamily="34" charset="0"/>
              <a:buChar char="•"/>
            </a:pPr>
            <a:r>
              <a:rPr lang="en-US" sz="2856" dirty="0">
                <a:solidFill>
                  <a:srgbClr val="FF0000"/>
                </a:solidFill>
              </a:rPr>
              <a:t>High Contrast Theme </a:t>
            </a:r>
          </a:p>
        </p:txBody>
      </p:sp>
    </p:spTree>
    <p:extLst>
      <p:ext uri="{BB962C8B-B14F-4D97-AF65-F5344CB8AC3E}">
        <p14:creationId xmlns:p14="http://schemas.microsoft.com/office/powerpoint/2010/main" val="27807937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MSVID_White_16x9_2012-08-18">
  <a:themeElements>
    <a:clrScheme name="MSVID White">
      <a:dk1>
        <a:srgbClr val="505050"/>
      </a:dk1>
      <a:lt1>
        <a:srgbClr val="FFFFFF"/>
      </a:lt1>
      <a:dk2>
        <a:srgbClr val="68217A"/>
      </a:dk2>
      <a:lt2>
        <a:srgbClr val="D2D2D2"/>
      </a:lt2>
      <a:accent1>
        <a:srgbClr val="68217A"/>
      </a:accent1>
      <a:accent2>
        <a:srgbClr val="008272"/>
      </a:accent2>
      <a:accent3>
        <a:srgbClr val="0072C6"/>
      </a:accent3>
      <a:accent4>
        <a:srgbClr val="B4009E"/>
      </a:accent4>
      <a:accent5>
        <a:srgbClr val="442359"/>
      </a:accent5>
      <a:accent6>
        <a:srgbClr val="002050"/>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5BDF7B88FB45242857B3A901B483E78" ma:contentTypeVersion="1" ma:contentTypeDescription="Create a new document." ma:contentTypeScope="" ma:versionID="455b738cbe291035727252965339a9cd">
  <xsd:schema xmlns:xsd="http://www.w3.org/2001/XMLSchema" xmlns:xs="http://www.w3.org/2001/XMLSchema" xmlns:p="http://schemas.microsoft.com/office/2006/metadata/properties" xmlns:ns3="cbf749eb-5fb0-4c75-b7cd-eb7d18649fd5" targetNamespace="http://schemas.microsoft.com/office/2006/metadata/properties" ma:root="true" ma:fieldsID="d774524265fcb095b4c84cada5906d7e" ns3:_="">
    <xsd:import namespace="cbf749eb-5fb0-4c75-b7cd-eb7d18649fd5"/>
    <xsd:element name="properties">
      <xsd:complexType>
        <xsd:sequence>
          <xsd:element name="documentManagement">
            <xsd:complexType>
              <xsd:all>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f749eb-5fb0-4c75-b7cd-eb7d18649fd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990F116-B58F-4255-B05B-DA3808E0E5C6}">
  <ds:schemaRefs>
    <ds:schemaRef ds:uri="http://schemas.microsoft.com/office/2006/documentManagement/types"/>
    <ds:schemaRef ds:uri="http://schemas.microsoft.com/office/2006/metadata/properties"/>
    <ds:schemaRef ds:uri="http://purl.org/dc/elements/1.1/"/>
    <ds:schemaRef ds:uri="cbf749eb-5fb0-4c75-b7cd-eb7d18649fd5"/>
    <ds:schemaRef ds:uri="http://schemas.openxmlformats.org/package/2006/metadata/core-properties"/>
    <ds:schemaRef ds:uri="http://purl.org/dc/term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1D73293D-82F6-4565-88FA-9CA87C460F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f749eb-5fb0-4c75-b7cd-eb7d18649fd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58FDAC0-319D-4A54-8D8E-1D42CB1F80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23850</TotalTime>
  <Words>1445</Words>
  <Application>Microsoft Office PowerPoint</Application>
  <PresentationFormat>Custom</PresentationFormat>
  <Paragraphs>332</Paragraphs>
  <Slides>86</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86</vt:i4>
      </vt:variant>
    </vt:vector>
  </HeadingPairs>
  <TitlesOfParts>
    <vt:vector size="92" baseType="lpstr">
      <vt:lpstr>Arial</vt:lpstr>
      <vt:lpstr>ＭＳ Ｐゴシック</vt:lpstr>
      <vt:lpstr>Segoe UI</vt:lpstr>
      <vt:lpstr>Segoe UI Light</vt:lpstr>
      <vt:lpstr>Wingdings</vt:lpstr>
      <vt:lpstr>MSVID_White_16x9_2012-08-18</vt:lpstr>
      <vt:lpstr>Unity 5: First Person Tutorial</vt:lpstr>
      <vt:lpstr>Agenda</vt:lpstr>
      <vt:lpstr>Initial Setup</vt:lpstr>
      <vt:lpstr>Assign Code Editor</vt:lpstr>
      <vt:lpstr>Visual Studio Code</vt:lpstr>
      <vt:lpstr>VS Code Setup on Windows  </vt:lpstr>
      <vt:lpstr>VS Code Setup on Mac</vt:lpstr>
      <vt:lpstr>Launch Any Script from Unity</vt:lpstr>
      <vt:lpstr>Choose Theme: Light, Dark, High Contrast</vt:lpstr>
      <vt:lpstr>Asset Store</vt:lpstr>
      <vt:lpstr>Launch Unity’s Asset Store</vt:lpstr>
      <vt:lpstr>Asset Store Window</vt:lpstr>
      <vt:lpstr>Asset Store: Top Paid</vt:lpstr>
      <vt:lpstr>Asset Store: Top Free</vt:lpstr>
      <vt:lpstr>Agenda</vt:lpstr>
      <vt:lpstr>First-Person Controls</vt:lpstr>
      <vt:lpstr>Create New 3D Project</vt:lpstr>
      <vt:lpstr>Create Ground</vt:lpstr>
      <vt:lpstr>Import Characters Package </vt:lpstr>
      <vt:lpstr>Locate FPS Controller in Project Panel</vt:lpstr>
      <vt:lpstr>Drag FPSController to Scene</vt:lpstr>
      <vt:lpstr>Run the Game!</vt:lpstr>
      <vt:lpstr>FirstPersonController Script</vt:lpstr>
      <vt:lpstr>Inspect FirstPerson Code</vt:lpstr>
      <vt:lpstr>Start()</vt:lpstr>
      <vt:lpstr>FPSController Components</vt:lpstr>
      <vt:lpstr>FixedUpdate()</vt:lpstr>
      <vt:lpstr>GetInput()</vt:lpstr>
      <vt:lpstr>Edit  Project  Settings  Input</vt:lpstr>
      <vt:lpstr>Update()</vt:lpstr>
      <vt:lpstr>Terrain</vt:lpstr>
      <vt:lpstr>Add Terrain </vt:lpstr>
      <vt:lpstr>Zoom Out and Focus on Terrain</vt:lpstr>
      <vt:lpstr>Select Tool to Raise/Lower Terrain</vt:lpstr>
      <vt:lpstr>Drag Mouse on Terrain in Scene</vt:lpstr>
      <vt:lpstr>Run the game!</vt:lpstr>
      <vt:lpstr>Trees</vt:lpstr>
      <vt:lpstr>Download &amp; Import Unity’s Terrain Assets</vt:lpstr>
      <vt:lpstr>Select Tool to Place Trees</vt:lpstr>
      <vt:lpstr>Edit Trees for Terrain to Add Tree</vt:lpstr>
      <vt:lpstr>Assign Tree Prefab</vt:lpstr>
      <vt:lpstr>Confirm Add</vt:lpstr>
      <vt:lpstr>Mass Place Trees</vt:lpstr>
      <vt:lpstr>Trees Too Small…?</vt:lpstr>
      <vt:lpstr>Update Scale for Tree Prefab</vt:lpstr>
      <vt:lpstr>Enjoy Larger Trees!</vt:lpstr>
      <vt:lpstr>Colliders</vt:lpstr>
      <vt:lpstr>Verify Tree Collider Enabled</vt:lpstr>
      <vt:lpstr>Drag Tree Prefab to Scene</vt:lpstr>
      <vt:lpstr>Verify Tree in Hierarchy</vt:lpstr>
      <vt:lpstr>Add Capsule Collider</vt:lpstr>
      <vt:lpstr>Edit Collider Position &amp; Dimensions</vt:lpstr>
      <vt:lpstr>Create Folder for Prefabs</vt:lpstr>
      <vt:lpstr>Create New Prefab in Prefabs Folder</vt:lpstr>
      <vt:lpstr>Drag Tree into Prefab</vt:lpstr>
      <vt:lpstr>Mass Place New Tree with Collider</vt:lpstr>
      <vt:lpstr>Textures</vt:lpstr>
      <vt:lpstr>Import Environment Package </vt:lpstr>
      <vt:lpstr>Add Texture to Terrain</vt:lpstr>
      <vt:lpstr>Choose Terrain Texture</vt:lpstr>
      <vt:lpstr>Verify New Terrain Texture</vt:lpstr>
      <vt:lpstr>Add Another Texture with Normal Map</vt:lpstr>
      <vt:lpstr>Apply New Texture</vt:lpstr>
      <vt:lpstr>Add a Grassy Texture </vt:lpstr>
      <vt:lpstr>Apply Grassy Texture</vt:lpstr>
      <vt:lpstr>Grass &amp; Rocks</vt:lpstr>
      <vt:lpstr>Add Grass</vt:lpstr>
      <vt:lpstr>Choose Grass Texture</vt:lpstr>
      <vt:lpstr>Add Rocks</vt:lpstr>
      <vt:lpstr>Choose Rock Texture</vt:lpstr>
      <vt:lpstr>Apply Grass and Rocks</vt:lpstr>
      <vt:lpstr>Need a Rock with Collider?</vt:lpstr>
      <vt:lpstr>Add Capsule Collider</vt:lpstr>
      <vt:lpstr>Edit Collider Position &amp; Dimensions</vt:lpstr>
      <vt:lpstr>Water</vt:lpstr>
      <vt:lpstr>Drag Water Prefab into Scene</vt:lpstr>
      <vt:lpstr>Agenda</vt:lpstr>
      <vt:lpstr>Weapon</vt:lpstr>
      <vt:lpstr>Download Models Zip File</vt:lpstr>
      <vt:lpstr>Verify Models Folder in Project Panel</vt:lpstr>
      <vt:lpstr>Drag Prefab into Hierarchy</vt:lpstr>
      <vt:lpstr>Adjust Weapon Position</vt:lpstr>
      <vt:lpstr>Adjust Weapon Position</vt:lpstr>
      <vt:lpstr>For More Info:</vt:lpstr>
      <vt:lpstr>Contact</vt:lpstr>
      <vt:lpstr>Agenda</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Stronger. Together. One Microsoft</dc:title>
  <dc:creator>Dave Voyles</dc:creator>
  <cp:lastModifiedBy>Shahed Chowdhuri</cp:lastModifiedBy>
  <cp:revision>561</cp:revision>
  <dcterms:created xsi:type="dcterms:W3CDTF">2012-05-22T07:38:31Z</dcterms:created>
  <dcterms:modified xsi:type="dcterms:W3CDTF">2015-08-21T00:48:43Z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0x010100F5BDF7B88FB45242857B3A901B483E78</vt:lpwstr>
  </property>
  <property fmtid="{D5CDD505-2E9C-101B-9397-08002B2CF9AE}" pid="3" name="Product">
    <vt:lpwstr/>
  </property>
  <property fmtid="{D5CDD505-2E9C-101B-9397-08002B2CF9AE}" pid="4" name="Event1">
    <vt:lpwstr>217;#Unassigned|e51362f4-782c-41a8-bb7b-e0cfc8669933</vt:lpwstr>
  </property>
  <property fmtid="{D5CDD505-2E9C-101B-9397-08002B2CF9AE}" pid="5" name="Audience">
    <vt:lpwstr/>
  </property>
  <property fmtid="{D5CDD505-2E9C-101B-9397-08002B2CF9AE}" pid="6" name="IsMyDocuments">
    <vt:bool>true</vt:bool>
  </property>
</Properties>
</file>