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5" r:id="rId31"/>
    <p:sldMasterId id="2147483714" r:id="rId32"/>
    <p:sldMasterId id="2147483798" r:id="rId33"/>
    <p:sldMasterId id="2147483734" r:id="rId34"/>
    <p:sldMasterId id="2147483741" r:id="rId35"/>
    <p:sldMasterId id="2147483748" r:id="rId36"/>
    <p:sldMasterId id="2147483758" r:id="rId37"/>
    <p:sldMasterId id="2147483811" r:id="rId38"/>
  </p:sldMasterIdLst>
  <p:notesMasterIdLst>
    <p:notesMasterId r:id="rId58"/>
  </p:notesMasterIdLst>
  <p:sldIdLst>
    <p:sldId id="322" r:id="rId39"/>
    <p:sldId id="323" r:id="rId40"/>
    <p:sldId id="324" r:id="rId41"/>
    <p:sldId id="341" r:id="rId42"/>
    <p:sldId id="340" r:id="rId43"/>
    <p:sldId id="333" r:id="rId44"/>
    <p:sldId id="297" r:id="rId45"/>
    <p:sldId id="329" r:id="rId46"/>
    <p:sldId id="331" r:id="rId47"/>
    <p:sldId id="330" r:id="rId48"/>
    <p:sldId id="332" r:id="rId49"/>
    <p:sldId id="334" r:id="rId50"/>
    <p:sldId id="337" r:id="rId51"/>
    <p:sldId id="336" r:id="rId52"/>
    <p:sldId id="338" r:id="rId53"/>
    <p:sldId id="339" r:id="rId54"/>
    <p:sldId id="335" r:id="rId55"/>
    <p:sldId id="328" r:id="rId56"/>
    <p:sldId id="31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46B4B2"/>
    <a:srgbClr val="009C90"/>
    <a:srgbClr val="FFC000"/>
    <a:srgbClr val="BDCD2C"/>
    <a:srgbClr val="3C454F"/>
    <a:srgbClr val="00518E"/>
    <a:srgbClr val="1D4380"/>
    <a:srgbClr val="7F4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3886" autoAdjust="0"/>
  </p:normalViewPr>
  <p:slideViewPr>
    <p:cSldViewPr snapToGrid="0">
      <p:cViewPr varScale="1">
        <p:scale>
          <a:sx n="67" d="100"/>
          <a:sy n="67" d="100"/>
        </p:scale>
        <p:origin x="38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2.xml"/><Relationship Id="rId37" Type="http://schemas.openxmlformats.org/officeDocument/2006/relationships/slideMaster" Target="slideMasters/slideMaster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61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Master" Target="slideMasters/slideMaster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8" Type="http://schemas.openxmlformats.org/officeDocument/2006/relationships/customXml" Target="../customXml/item8.xml"/><Relationship Id="rId51" Type="http://schemas.openxmlformats.org/officeDocument/2006/relationships/slide" Target="slides/slide13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3.xml"/><Relationship Id="rId38" Type="http://schemas.openxmlformats.org/officeDocument/2006/relationships/slideMaster" Target="slideMasters/slideMaster8.xml"/><Relationship Id="rId46" Type="http://schemas.openxmlformats.org/officeDocument/2006/relationships/slide" Target="slides/slide8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0FE3-7537-4D15-A9F5-FDF1805FD5F8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67A6-C0E7-47DF-97C2-CA9B1127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48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31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34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79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2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9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14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Shahed Chowdhuri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Application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 Injection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Cross-Site Scripting (XSS)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Exposure</a:t>
            </a: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Real World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Steps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Q&amp;A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26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  <a:p>
            <a:endParaRPr lang="en-US" dirty="0"/>
          </a:p>
          <a:p>
            <a:r>
              <a:rPr lang="en-US" dirty="0"/>
              <a:t>Microsoft email:</a:t>
            </a:r>
            <a:r>
              <a:rPr lang="en-US" baseline="0" dirty="0"/>
              <a:t> shchowd@microsoft.com</a:t>
            </a:r>
          </a:p>
          <a:p>
            <a:r>
              <a:rPr lang="en-US" baseline="0" dirty="0"/>
              <a:t>Personal Twitter: @shahedC</a:t>
            </a:r>
            <a:endParaRPr lang="en-US" dirty="0"/>
          </a:p>
          <a:p>
            <a:endParaRPr lang="en-US" dirty="0"/>
          </a:p>
          <a:p>
            <a:r>
              <a:rPr lang="en-US" dirty="0"/>
              <a:t>Dev Blog: WakeUpAndCode.com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7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1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7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Shahed Chowdhuri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Application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 Injection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Cross-Site Scripting (XSS)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Exposure</a:t>
            </a: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Real World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Steps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Q&amp;A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6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5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5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.xml"/><Relationship Id="rId7" Type="http://schemas.openxmlformats.org/officeDocument/2006/relationships/image" Target="../media/image4.png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7.xml"/><Relationship Id="rId6" Type="http://schemas.openxmlformats.org/officeDocument/2006/relationships/slideMaster" Target="../slideMasters/slideMaster8.xml"/><Relationship Id="rId5" Type="http://schemas.openxmlformats.org/officeDocument/2006/relationships/customXml" Target="../../customXml/item10.xml"/><Relationship Id="rId4" Type="http://schemas.openxmlformats.org/officeDocument/2006/relationships/customXml" Target="../../customXml/item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.xml"/><Relationship Id="rId7" Type="http://schemas.openxmlformats.org/officeDocument/2006/relationships/image" Target="../media/image4.png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8.xml"/><Relationship Id="rId5" Type="http://schemas.openxmlformats.org/officeDocument/2006/relationships/customXml" Target="../../customXml/item3.xml"/><Relationship Id="rId4" Type="http://schemas.openxmlformats.org/officeDocument/2006/relationships/customXml" Target="../../customXml/item2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24.xml"/><Relationship Id="rId6" Type="http://schemas.openxmlformats.org/officeDocument/2006/relationships/slideMaster" Target="../slideMasters/slideMaster8.xml"/><Relationship Id="rId5" Type="http://schemas.openxmlformats.org/officeDocument/2006/relationships/customXml" Target="../../customXml/item23.xml"/><Relationship Id="rId4" Type="http://schemas.openxmlformats.org/officeDocument/2006/relationships/customXml" Target="../../customXml/item1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8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.xml"/><Relationship Id="rId6" Type="http://schemas.openxmlformats.org/officeDocument/2006/relationships/slideMaster" Target="../slideMasters/slideMaster8.xml"/><Relationship Id="rId5" Type="http://schemas.openxmlformats.org/officeDocument/2006/relationships/customXml" Target="../../customXml/item27.xml"/><Relationship Id="rId4" Type="http://schemas.openxmlformats.org/officeDocument/2006/relationships/customXml" Target="../../customXml/item1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5.xml"/><Relationship Id="rId7" Type="http://schemas.openxmlformats.org/officeDocument/2006/relationships/image" Target="../media/image5.png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29.xml"/><Relationship Id="rId6" Type="http://schemas.openxmlformats.org/officeDocument/2006/relationships/slideMaster" Target="../slideMasters/slideMaster8.xml"/><Relationship Id="rId5" Type="http://schemas.openxmlformats.org/officeDocument/2006/relationships/customXml" Target="../../customXml/item30.xml"/><Relationship Id="rId4" Type="http://schemas.openxmlformats.org/officeDocument/2006/relationships/customXml" Target="../../customXml/item2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.xml"/><Relationship Id="rId7" Type="http://schemas.openxmlformats.org/officeDocument/2006/relationships/image" Target="../media/image5.pn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20.xml"/><Relationship Id="rId6" Type="http://schemas.openxmlformats.org/officeDocument/2006/relationships/slideMaster" Target="../slideMasters/slideMaster8.xml"/><Relationship Id="rId5" Type="http://schemas.openxmlformats.org/officeDocument/2006/relationships/customXml" Target="../../customXml/item28.xml"/><Relationship Id="rId4" Type="http://schemas.openxmlformats.org/officeDocument/2006/relationships/customXml" Target="../../customXml/item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303830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8770515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6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7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46413"/>
          </a:xfrm>
        </p:spPr>
        <p:txBody>
          <a:bodyPr/>
          <a:lstStyle>
            <a:lvl1pPr marL="3175" indent="0"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3175" indent="0">
              <a:spcBef>
                <a:spcPts val="0"/>
              </a:spcBef>
              <a:buSzPct val="80000"/>
              <a:buFont typeface="Arial" pitchFamily="34" charset="0"/>
              <a:buNone/>
              <a:defRPr sz="20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258888" indent="-40322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604963" indent="-34607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941513" indent="-336550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70731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con" descr="Ones-and-zeroe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" y="4928556"/>
            <a:ext cx="2714605" cy="1972396"/>
          </a:xfrm>
          <a:prstGeom prst="rect">
            <a:avLst/>
          </a:prstGeom>
        </p:spPr>
      </p:pic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0" y="2194768"/>
            <a:ext cx="12192001" cy="1081833"/>
          </a:xfrm>
          <a:prstGeom prst="rect">
            <a:avLst/>
          </a:prstGeom>
        </p:spPr>
        <p:txBody>
          <a:bodyPr/>
          <a:lstStyle>
            <a:lvl1pPr algn="ctr"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-1588" y="3276600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kern="1200" cap="none" spc="-102" baseline="0" dirty="0">
                <a:ln w="3175">
                  <a:noFill/>
                </a:ln>
                <a:solidFill>
                  <a:srgbClr val="FFFFF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1215858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3C454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6263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4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2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54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433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132306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991024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2313139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/>
                        <a:t>Content</a:t>
                      </a:r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3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8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38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960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6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2858845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6170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BDCD2C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27618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52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2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040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2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737077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8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91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4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8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069162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5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31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6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3229571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7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731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2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3940" y="6043943"/>
            <a:ext cx="1613565" cy="345696"/>
          </a:xfrm>
          <a:prstGeom prst="rect">
            <a:avLst/>
          </a:prstGeom>
        </p:spPr>
      </p:pic>
      <p:grpSp>
        <p:nvGrpSpPr>
          <p:cNvPr id="49" name="Group 48"/>
          <p:cNvGrpSpPr/>
          <p:nvPr userDrawn="1"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>
              <p:custDataLst>
                <p:custData r:id="rId1"/>
              </p:custDataLst>
            </p:nvPr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>
              <p:custDataLst>
                <p:custData r:id="rId2"/>
              </p:custDataLst>
            </p:nvPr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>
              <p:custDataLst>
                <p:custData r:id="rId3"/>
              </p:custDataLst>
            </p:nvPr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>
              <p:custDataLst>
                <p:custData r:id="rId4"/>
              </p:custDataLst>
            </p:nvPr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extBox 2"/>
          <p:cNvSpPr txBox="1"/>
          <p:nvPr userDrawn="1"/>
        </p:nvSpPr>
        <p:spPr>
          <a:xfrm>
            <a:off x="145169" y="291068"/>
            <a:ext cx="4252078" cy="669927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Microsoft Virtual Academy</a:t>
            </a:r>
          </a:p>
        </p:txBody>
      </p:sp>
    </p:spTree>
    <p:extLst>
      <p:ext uri="{BB962C8B-B14F-4D97-AF65-F5344CB8AC3E}">
        <p14:creationId xmlns:p14="http://schemas.microsoft.com/office/powerpoint/2010/main" val="21620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3940" y="6043943"/>
            <a:ext cx="1613565" cy="345696"/>
          </a:xfrm>
          <a:prstGeom prst="rect">
            <a:avLst/>
          </a:prstGeom>
        </p:spPr>
      </p:pic>
      <p:grpSp>
        <p:nvGrpSpPr>
          <p:cNvPr id="49" name="Group 48"/>
          <p:cNvGrpSpPr/>
          <p:nvPr userDrawn="1"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>
              <p:custDataLst>
                <p:custData r:id="rId1"/>
              </p:custDataLst>
            </p:nvPr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>
              <p:custDataLst>
                <p:custData r:id="rId2"/>
              </p:custDataLst>
            </p:nvPr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>
              <p:custDataLst>
                <p:custData r:id="rId3"/>
              </p:custDataLst>
            </p:nvPr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>
              <p:custDataLst>
                <p:custData r:id="rId4"/>
              </p:custDataLst>
            </p:nvPr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41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256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635870" y="0"/>
            <a:ext cx="3556129" cy="6858000"/>
          </a:xfrm>
          <a:prstGeom prst="rect">
            <a:avLst/>
          </a:prstGeom>
          <a:solidFill>
            <a:srgbClr val="EEEEE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3940" y="6043943"/>
            <a:ext cx="1613565" cy="345696"/>
          </a:xfrm>
          <a:prstGeom prst="rect">
            <a:avLst/>
          </a:prstGeom>
        </p:spPr>
      </p:pic>
      <p:grpSp>
        <p:nvGrpSpPr>
          <p:cNvPr id="49" name="Group 48"/>
          <p:cNvGrpSpPr/>
          <p:nvPr userDrawn="1"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>
              <p:custDataLst>
                <p:custData r:id="rId1"/>
              </p:custDataLst>
            </p:nvPr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>
              <p:custDataLst>
                <p:custData r:id="rId2"/>
              </p:custDataLst>
            </p:nvPr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>
              <p:custDataLst>
                <p:custData r:id="rId3"/>
              </p:custDataLst>
            </p:nvPr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>
              <p:custDataLst>
                <p:custData r:id="rId4"/>
              </p:custDataLst>
            </p:nvPr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TextBox 47"/>
          <p:cNvSpPr txBox="1"/>
          <p:nvPr userDrawn="1"/>
        </p:nvSpPr>
        <p:spPr>
          <a:xfrm>
            <a:off x="145169" y="291068"/>
            <a:ext cx="4252078" cy="669927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Microsoft Virtual Academy</a:t>
            </a:r>
          </a:p>
        </p:txBody>
      </p:sp>
    </p:spTree>
    <p:extLst>
      <p:ext uri="{BB962C8B-B14F-4D97-AF65-F5344CB8AC3E}">
        <p14:creationId xmlns:p14="http://schemas.microsoft.com/office/powerpoint/2010/main" val="381705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635870" y="0"/>
            <a:ext cx="3556129" cy="6858000"/>
          </a:xfrm>
          <a:prstGeom prst="rect">
            <a:avLst/>
          </a:prstGeom>
          <a:solidFill>
            <a:srgbClr val="EEEEE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3940" y="6043943"/>
            <a:ext cx="1613565" cy="345696"/>
          </a:xfrm>
          <a:prstGeom prst="rect">
            <a:avLst/>
          </a:prstGeom>
        </p:spPr>
      </p:pic>
      <p:grpSp>
        <p:nvGrpSpPr>
          <p:cNvPr id="49" name="Group 48"/>
          <p:cNvGrpSpPr/>
          <p:nvPr userDrawn="1"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>
              <p:custDataLst>
                <p:custData r:id="rId1"/>
              </p:custDataLst>
            </p:nvPr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>
              <p:custDataLst>
                <p:custData r:id="rId2"/>
              </p:custDataLst>
            </p:nvPr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>
              <p:custDataLst>
                <p:custData r:id="rId3"/>
              </p:custDataLst>
            </p:nvPr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>
              <p:custDataLst>
                <p:custData r:id="rId4"/>
              </p:custDataLst>
            </p:nvPr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1" y="6023859"/>
            <a:ext cx="2238697" cy="36578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8635870" y="0"/>
            <a:ext cx="3556129" cy="6858000"/>
          </a:xfrm>
          <a:prstGeom prst="rect">
            <a:avLst/>
          </a:prstGeom>
          <a:solidFill>
            <a:srgbClr val="EEEEE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>
              <p:custDataLst>
                <p:custData r:id="rId1"/>
              </p:custDataLst>
            </p:nvPr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>
              <p:custDataLst>
                <p:custData r:id="rId2"/>
              </p:custDataLst>
            </p:nvPr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>
              <p:custDataLst>
                <p:custData r:id="rId3"/>
              </p:custDataLst>
            </p:nvPr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>
              <p:custDataLst>
                <p:custData r:id="rId4"/>
              </p:custDataLst>
            </p:nvPr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TextBox 47"/>
          <p:cNvSpPr txBox="1"/>
          <p:nvPr userDrawn="1"/>
        </p:nvSpPr>
        <p:spPr>
          <a:xfrm>
            <a:off x="145169" y="291068"/>
            <a:ext cx="4252078" cy="669927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Microsoft Virtual Academy</a:t>
            </a:r>
          </a:p>
        </p:txBody>
      </p:sp>
    </p:spTree>
    <p:extLst>
      <p:ext uri="{BB962C8B-B14F-4D97-AF65-F5344CB8AC3E}">
        <p14:creationId xmlns:p14="http://schemas.microsoft.com/office/powerpoint/2010/main" val="37886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1" y="6023859"/>
            <a:ext cx="2238697" cy="36578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8635870" y="0"/>
            <a:ext cx="3556129" cy="6858000"/>
          </a:xfrm>
          <a:prstGeom prst="rect">
            <a:avLst/>
          </a:prstGeom>
          <a:solidFill>
            <a:srgbClr val="EEEEE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>
              <p:custDataLst>
                <p:custData r:id="rId1"/>
              </p:custDataLst>
            </p:nvPr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>
              <p:custDataLst>
                <p:custData r:id="rId2"/>
              </p:custDataLst>
            </p:nvPr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>
              <p:custDataLst>
                <p:custData r:id="rId3"/>
              </p:custDataLst>
            </p:nvPr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>
              <p:custDataLst>
                <p:custData r:id="rId4"/>
              </p:custDataLst>
            </p:nvPr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803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C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0703" y="5782138"/>
            <a:ext cx="7056143" cy="10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6163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8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003747"/>
          </a:xfrm>
        </p:spPr>
        <p:txBody>
          <a:bodyPr>
            <a:spAutoFit/>
          </a:bodyPr>
          <a:lstStyle>
            <a:lvl1pPr marL="0" indent="0">
              <a:spcBef>
                <a:spcPts val="588"/>
              </a:spcBef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0" indent="0">
              <a:spcBef>
                <a:spcPts val="588"/>
              </a:spcBef>
              <a:buFontTx/>
              <a:buNone/>
              <a:defRPr sz="1961"/>
            </a:lvl2pPr>
            <a:lvl3pPr marL="224097" indent="0">
              <a:spcBef>
                <a:spcPts val="588"/>
              </a:spcBef>
              <a:buNone/>
              <a:defRPr/>
            </a:lvl3pPr>
            <a:lvl4pPr marL="448193" indent="0">
              <a:spcBef>
                <a:spcPts val="588"/>
              </a:spcBef>
              <a:buNone/>
              <a:defRPr/>
            </a:lvl4pPr>
            <a:lvl5pPr marL="672290" indent="0">
              <a:spcBef>
                <a:spcPts val="588"/>
              </a:spcBef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75169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003747"/>
          </a:xfrm>
        </p:spPr>
        <p:txBody>
          <a:bodyPr>
            <a:spAutoFit/>
          </a:bodyPr>
          <a:lstStyle>
            <a:lvl1pPr marL="0" indent="0">
              <a:spcBef>
                <a:spcPts val="588"/>
              </a:spcBef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224097" indent="-224097">
              <a:spcBef>
                <a:spcPts val="588"/>
              </a:spcBef>
              <a:buFont typeface="Arial" charset="0"/>
              <a:buChar char="•"/>
              <a:defRPr sz="1961"/>
            </a:lvl2pPr>
            <a:lvl3pPr marL="448193" indent="-224097">
              <a:spcBef>
                <a:spcPts val="588"/>
              </a:spcBef>
              <a:buFont typeface="Arial" charset="0"/>
              <a:buChar char="•"/>
              <a:defRPr/>
            </a:lvl3pPr>
            <a:lvl4pPr marL="672290" indent="-224097">
              <a:spcBef>
                <a:spcPts val="588"/>
              </a:spcBef>
              <a:buFont typeface="Arial" charset="0"/>
              <a:buChar char="•"/>
              <a:defRPr/>
            </a:lvl4pPr>
            <a:lvl5pPr marL="896386" indent="-224097">
              <a:spcBef>
                <a:spcPts val="588"/>
              </a:spcBef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873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70" y="1255173"/>
            <a:ext cx="11474238" cy="1840792"/>
          </a:xfrm>
        </p:spPr>
        <p:txBody>
          <a:bodyPr>
            <a:spAutoFit/>
          </a:bodyPr>
          <a:lstStyle>
            <a:lvl1pPr>
              <a:spcBef>
                <a:spcPts val="588"/>
              </a:spcBef>
              <a:defRPr sz="1961"/>
            </a:lvl1pPr>
            <a:lvl2pPr>
              <a:spcBef>
                <a:spcPts val="588"/>
              </a:spcBef>
              <a:defRPr sz="1961"/>
            </a:lvl2pPr>
            <a:lvl3pPr>
              <a:spcBef>
                <a:spcPts val="588"/>
              </a:spcBef>
              <a:defRPr sz="1961"/>
            </a:lvl3pPr>
            <a:lvl4pPr>
              <a:spcBef>
                <a:spcPts val="588"/>
              </a:spcBef>
              <a:defRPr sz="1961"/>
            </a:lvl4pPr>
            <a:lvl5pPr>
              <a:spcBef>
                <a:spcPts val="588"/>
              </a:spcBef>
              <a:defRPr sz="19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45284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69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1"/>
              </a:buClr>
              <a:buFont typeface="Wingdings" pitchFamily="2" charset="2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0" indent="0">
              <a:spcBef>
                <a:spcPts val="588"/>
              </a:spcBef>
              <a:buNone/>
              <a:defRPr sz="1961"/>
            </a:lvl2pPr>
            <a:lvl3pPr marL="227209" indent="0">
              <a:spcBef>
                <a:spcPts val="588"/>
              </a:spcBef>
              <a:buNone/>
              <a:tabLst/>
              <a:defRPr sz="1961"/>
            </a:lvl3pPr>
            <a:lvl4pPr marL="451306" indent="0">
              <a:spcBef>
                <a:spcPts val="588"/>
              </a:spcBef>
              <a:buNone/>
              <a:defRPr/>
            </a:lvl4pPr>
            <a:lvl5pPr marL="672290" indent="0">
              <a:spcBef>
                <a:spcPts val="588"/>
              </a:spcBef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4974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1"/>
              </a:buClr>
              <a:buFont typeface="Wingdings" pitchFamily="2" charset="2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0" indent="0">
              <a:spcBef>
                <a:spcPts val="588"/>
              </a:spcBef>
              <a:buNone/>
              <a:defRPr sz="1961"/>
            </a:lvl2pPr>
            <a:lvl3pPr marL="227209" indent="0">
              <a:spcBef>
                <a:spcPts val="588"/>
              </a:spcBef>
              <a:buNone/>
              <a:tabLst/>
              <a:defRPr sz="1961"/>
            </a:lvl3pPr>
            <a:lvl4pPr marL="451306" indent="0">
              <a:spcBef>
                <a:spcPts val="588"/>
              </a:spcBef>
              <a:buNone/>
              <a:defRPr/>
            </a:lvl4pPr>
            <a:lvl5pPr marL="672290" indent="0">
              <a:spcBef>
                <a:spcPts val="588"/>
              </a:spcBef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72111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2"/>
              </a:buClr>
              <a:buFont typeface="Arial" pitchFamily="34" charset="0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224097" indent="-224097">
              <a:spcBef>
                <a:spcPts val="588"/>
              </a:spcBef>
              <a:defRPr sz="1961"/>
            </a:lvl2pPr>
            <a:lvl3pPr marL="448193" indent="-224097">
              <a:spcBef>
                <a:spcPts val="588"/>
              </a:spcBef>
              <a:tabLst/>
              <a:defRPr sz="1961"/>
            </a:lvl3pPr>
            <a:lvl4pPr marL="672290" indent="-224097">
              <a:spcBef>
                <a:spcPts val="588"/>
              </a:spcBef>
              <a:defRPr sz="1961"/>
            </a:lvl4pPr>
            <a:lvl5pPr marL="896386" indent="-224097">
              <a:spcBef>
                <a:spcPts val="588"/>
              </a:spcBef>
              <a:tabLst/>
              <a:defRPr sz="19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4974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2"/>
              </a:buClr>
              <a:buFont typeface="Arial" pitchFamily="34" charset="0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224097" indent="-224097">
              <a:spcBef>
                <a:spcPts val="588"/>
              </a:spcBef>
              <a:defRPr sz="1961"/>
            </a:lvl2pPr>
            <a:lvl3pPr marL="448193" indent="-224097">
              <a:spcBef>
                <a:spcPts val="588"/>
              </a:spcBef>
              <a:tabLst/>
              <a:defRPr sz="1961"/>
            </a:lvl3pPr>
            <a:lvl4pPr marL="672290" indent="-224097">
              <a:spcBef>
                <a:spcPts val="588"/>
              </a:spcBef>
              <a:defRPr sz="1961"/>
            </a:lvl4pPr>
            <a:lvl5pPr marL="896386" indent="-224097">
              <a:spcBef>
                <a:spcPts val="588"/>
              </a:spcBef>
              <a:tabLst/>
              <a:defRPr sz="19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1611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44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41758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8068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8570" y="1165517"/>
            <a:ext cx="11474238" cy="806897"/>
          </a:xfrm>
        </p:spPr>
        <p:txBody>
          <a:bodyPr/>
          <a:lstStyle>
            <a:lvl1pPr marL="0" indent="0">
              <a:buNone/>
              <a:defRPr sz="2745" spc="-29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72197850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 noChangeAspect="1"/>
          </p:cNvSpPr>
          <p:nvPr>
            <p:ph type="body" sz="quarter" idx="17"/>
          </p:nvPr>
        </p:nvSpPr>
        <p:spPr>
          <a:xfrm>
            <a:off x="4571767" y="2510345"/>
            <a:ext cx="2061777" cy="2062070"/>
          </a:xfrm>
          <a:solidFill>
            <a:schemeClr val="accent4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 noChangeAspect="1"/>
          </p:cNvSpPr>
          <p:nvPr>
            <p:ph type="body" sz="quarter" idx="18"/>
          </p:nvPr>
        </p:nvSpPr>
        <p:spPr>
          <a:xfrm>
            <a:off x="2509990" y="2510345"/>
            <a:ext cx="2061777" cy="2062070"/>
          </a:xfrm>
          <a:solidFill>
            <a:schemeClr val="accent3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 noChangeAspect="1"/>
          </p:cNvSpPr>
          <p:nvPr>
            <p:ph type="body" sz="quarter" idx="19"/>
          </p:nvPr>
        </p:nvSpPr>
        <p:spPr>
          <a:xfrm>
            <a:off x="448212" y="2510345"/>
            <a:ext cx="2061777" cy="2062070"/>
          </a:xfrm>
          <a:solidFill>
            <a:schemeClr val="accent1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8068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8570" y="1165517"/>
            <a:ext cx="11474238" cy="806897"/>
          </a:xfrm>
        </p:spPr>
        <p:txBody>
          <a:bodyPr/>
          <a:lstStyle>
            <a:lvl1pPr marL="0" indent="0">
              <a:buNone/>
              <a:defRPr sz="2745" spc="-29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7" name="Text Placeholder 4"/>
          <p:cNvSpPr>
            <a:spLocks noGrp="1" noChangeAspect="1"/>
          </p:cNvSpPr>
          <p:nvPr>
            <p:ph type="body" sz="quarter" idx="20"/>
          </p:nvPr>
        </p:nvSpPr>
        <p:spPr>
          <a:xfrm>
            <a:off x="6633544" y="2510345"/>
            <a:ext cx="2061777" cy="2062070"/>
          </a:xfrm>
          <a:solidFill>
            <a:schemeClr val="accent5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668" y="4952827"/>
            <a:ext cx="8752592" cy="19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3483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5378549" cy="15241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5689" y="0"/>
            <a:ext cx="6095689" cy="685862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8569" y="2062070"/>
            <a:ext cx="5378549" cy="1850186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282821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259" y="358621"/>
            <a:ext cx="5378549" cy="15241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689" cy="685862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54259" y="2062070"/>
            <a:ext cx="5378549" cy="1850186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23372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llustra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377" cy="6858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717242"/>
            <a:ext cx="7619611" cy="60353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745" spc="-29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4745" y="3429311"/>
            <a:ext cx="7201599" cy="34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6609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llustra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377" cy="6858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197" y="717242"/>
            <a:ext cx="7619611" cy="603538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defRPr sz="2745" spc="-29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749" y="3204861"/>
            <a:ext cx="7316971" cy="29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57114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570" y="1075863"/>
            <a:ext cx="7171399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7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54054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6"/>
            <a:ext cx="9860674" cy="778565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7664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1607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4246363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05143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42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003747"/>
          </a:xfrm>
        </p:spPr>
        <p:txBody>
          <a:bodyPr>
            <a:spAutoFit/>
          </a:bodyPr>
          <a:lstStyle>
            <a:lvl1pPr marL="0" indent="0">
              <a:spcBef>
                <a:spcPts val="588"/>
              </a:spcBef>
              <a:buNone/>
              <a:defRPr sz="313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24097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8193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72290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96386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459005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358570" y="6170058"/>
            <a:ext cx="11474238" cy="3319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642" tIns="89642" rIns="89642" bIns="89642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92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2015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02" y="3083653"/>
            <a:ext cx="3223861" cy="6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46603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8570" y="1344828"/>
            <a:ext cx="11474238" cy="1840792"/>
          </a:xfrm>
          <a:prstGeom prst="rect">
            <a:avLst/>
          </a:prstGeom>
        </p:spPr>
        <p:txBody>
          <a:bodyPr>
            <a:spAutoFit/>
          </a:bodyPr>
          <a:lstStyle>
            <a:lvl1pPr marL="224097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48193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72290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96386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120483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141381"/>
            <a:ext cx="12192001" cy="717242"/>
          </a:xfrm>
          <a:prstGeom prst="rect">
            <a:avLst/>
          </a:prstGeom>
          <a:solidFill>
            <a:srgbClr val="FFFF99"/>
          </a:solidFill>
        </p:spPr>
        <p:txBody>
          <a:bodyPr wrap="square" lIns="365760" tIns="91440" rIns="365760" bIns="91440" anchor="ctr" anchorCtr="0">
            <a:noAutofit/>
          </a:bodyPr>
          <a:lstStyle>
            <a:lvl1pPr algn="r">
              <a:buFont typeface="Arial" pitchFamily="34" charset="0"/>
              <a:buNone/>
              <a:defRPr sz="313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444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189178"/>
            <a:ext cx="11653523" cy="1985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54" indent="0">
              <a:buNone/>
              <a:defRPr/>
            </a:lvl3pPr>
            <a:lvl4pPr marL="448107" indent="0">
              <a:buNone/>
              <a:defRPr/>
            </a:lvl4pPr>
            <a:lvl5pPr marL="67216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2055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ured 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8"/>
            <a:ext cx="12192000" cy="68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5252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u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8"/>
            <a:ext cx="12192000" cy="68521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48000"/>
                </a:srgbClr>
              </a:gs>
              <a:gs pos="0">
                <a:srgbClr val="000000">
                  <a:lumMod val="10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843618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5325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sil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352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15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rk Blue Blank">
    <p:bg>
      <p:bgPr>
        <a:solidFill>
          <a:srgbClr val="004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zure Light" descr="MS-Azure_rgb_Wh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87" y="147878"/>
            <a:ext cx="1662233" cy="3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3303"/>
      </p:ext>
    </p:extLst>
  </p:cSld>
  <p:clrMapOvr>
    <a:masterClrMapping/>
  </p:clrMapOvr>
  <p:transition>
    <p:fade/>
  </p:transition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tement"/>
          <p:cNvSpPr>
            <a:spLocks noGrp="1"/>
          </p:cNvSpPr>
          <p:nvPr>
            <p:ph type="ctrTitle" hasCustomPrompt="1"/>
          </p:nvPr>
        </p:nvSpPr>
        <p:spPr>
          <a:xfrm>
            <a:off x="769466" y="2709522"/>
            <a:ext cx="10722224" cy="12663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7998"/>
            </a:lvl1pPr>
          </a:lstStyle>
          <a:p>
            <a:pPr algn="ctr"/>
            <a:r>
              <a:rPr lang="en-US" sz="7996" dirty="0"/>
              <a:t>Statement</a:t>
            </a:r>
          </a:p>
        </p:txBody>
      </p:sp>
      <p:pic>
        <p:nvPicPr>
          <p:cNvPr id="4" name="Azure Light" descr="MS-Azure_rgb_Wh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87" y="147878"/>
            <a:ext cx="1662233" cy="3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88789"/>
      </p:ext>
    </p:extLst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tags" Target="../tags/tag4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tags" Target="../tags/tag7.xml"/><Relationship Id="rId47" Type="http://schemas.openxmlformats.org/officeDocument/2006/relationships/tags" Target="../tags/tag12.xml"/><Relationship Id="rId50" Type="http://schemas.openxmlformats.org/officeDocument/2006/relationships/tags" Target="../tags/tag15.xml"/><Relationship Id="rId55" Type="http://schemas.openxmlformats.org/officeDocument/2006/relationships/tags" Target="../tags/tag20.xml"/><Relationship Id="rId63" Type="http://schemas.openxmlformats.org/officeDocument/2006/relationships/tags" Target="../tags/tag28.xml"/><Relationship Id="rId68" Type="http://schemas.openxmlformats.org/officeDocument/2006/relationships/tags" Target="../tags/tag33.xml"/><Relationship Id="rId7" Type="http://schemas.openxmlformats.org/officeDocument/2006/relationships/slideLayout" Target="../slideLayouts/slideLayout64.xml"/><Relationship Id="rId71" Type="http://schemas.openxmlformats.org/officeDocument/2006/relationships/tags" Target="../tags/tag36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tags" Target="../tags/tag2.xml"/><Relationship Id="rId40" Type="http://schemas.openxmlformats.org/officeDocument/2006/relationships/tags" Target="../tags/tag5.xml"/><Relationship Id="rId45" Type="http://schemas.openxmlformats.org/officeDocument/2006/relationships/tags" Target="../tags/tag10.xml"/><Relationship Id="rId53" Type="http://schemas.openxmlformats.org/officeDocument/2006/relationships/tags" Target="../tags/tag18.xml"/><Relationship Id="rId58" Type="http://schemas.openxmlformats.org/officeDocument/2006/relationships/tags" Target="../tags/tag23.xml"/><Relationship Id="rId66" Type="http://schemas.openxmlformats.org/officeDocument/2006/relationships/tags" Target="../tags/tag31.xml"/><Relationship Id="rId74" Type="http://schemas.openxmlformats.org/officeDocument/2006/relationships/tags" Target="../tags/tag39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tags" Target="../tags/tag1.xml"/><Relationship Id="rId49" Type="http://schemas.openxmlformats.org/officeDocument/2006/relationships/tags" Target="../tags/tag14.xml"/><Relationship Id="rId57" Type="http://schemas.openxmlformats.org/officeDocument/2006/relationships/tags" Target="../tags/tag22.xml"/><Relationship Id="rId61" Type="http://schemas.openxmlformats.org/officeDocument/2006/relationships/tags" Target="../tags/tag26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tags" Target="../tags/tag9.xml"/><Relationship Id="rId52" Type="http://schemas.openxmlformats.org/officeDocument/2006/relationships/tags" Target="../tags/tag17.xml"/><Relationship Id="rId60" Type="http://schemas.openxmlformats.org/officeDocument/2006/relationships/tags" Target="../tags/tag25.xml"/><Relationship Id="rId65" Type="http://schemas.openxmlformats.org/officeDocument/2006/relationships/tags" Target="../tags/tag30.xml"/><Relationship Id="rId73" Type="http://schemas.openxmlformats.org/officeDocument/2006/relationships/tags" Target="../tags/tag3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theme" Target="../theme/theme8.xml"/><Relationship Id="rId43" Type="http://schemas.openxmlformats.org/officeDocument/2006/relationships/tags" Target="../tags/tag8.xml"/><Relationship Id="rId48" Type="http://schemas.openxmlformats.org/officeDocument/2006/relationships/tags" Target="../tags/tag13.xml"/><Relationship Id="rId56" Type="http://schemas.openxmlformats.org/officeDocument/2006/relationships/tags" Target="../tags/tag21.xml"/><Relationship Id="rId64" Type="http://schemas.openxmlformats.org/officeDocument/2006/relationships/tags" Target="../tags/tag29.xml"/><Relationship Id="rId69" Type="http://schemas.openxmlformats.org/officeDocument/2006/relationships/tags" Target="../tags/tag34.xml"/><Relationship Id="rId8" Type="http://schemas.openxmlformats.org/officeDocument/2006/relationships/slideLayout" Target="../slideLayouts/slideLayout65.xml"/><Relationship Id="rId51" Type="http://schemas.openxmlformats.org/officeDocument/2006/relationships/tags" Target="../tags/tag16.xml"/><Relationship Id="rId72" Type="http://schemas.openxmlformats.org/officeDocument/2006/relationships/tags" Target="../tags/tag37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tags" Target="../tags/tag3.xml"/><Relationship Id="rId46" Type="http://schemas.openxmlformats.org/officeDocument/2006/relationships/tags" Target="../tags/tag11.xml"/><Relationship Id="rId59" Type="http://schemas.openxmlformats.org/officeDocument/2006/relationships/tags" Target="../tags/tag24.xml"/><Relationship Id="rId67" Type="http://schemas.openxmlformats.org/officeDocument/2006/relationships/tags" Target="../tags/tag32.xml"/><Relationship Id="rId20" Type="http://schemas.openxmlformats.org/officeDocument/2006/relationships/slideLayout" Target="../slideLayouts/slideLayout77.xml"/><Relationship Id="rId41" Type="http://schemas.openxmlformats.org/officeDocument/2006/relationships/tags" Target="../tags/tag6.xml"/><Relationship Id="rId54" Type="http://schemas.openxmlformats.org/officeDocument/2006/relationships/tags" Target="../tags/tag19.xml"/><Relationship Id="rId62" Type="http://schemas.openxmlformats.org/officeDocument/2006/relationships/tags" Target="../tags/tag27.xml"/><Relationship Id="rId70" Type="http://schemas.openxmlformats.org/officeDocument/2006/relationships/tags" Target="../tags/tag35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6150" y="3765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Topic/Title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9829" y="5363109"/>
            <a:ext cx="5911921" cy="81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863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rgbClr val="1D4380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89FD7"/>
                </a:solidFill>
                <a:latin typeface="+mj-lt"/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73" r:id="rId3"/>
    <p:sldLayoutId id="2147483720" r:id="rId4"/>
    <p:sldLayoutId id="2147483779" r:id="rId5"/>
    <p:sldLayoutId id="2147483721" r:id="rId6"/>
    <p:sldLayoutId id="2147483726" r:id="rId7"/>
    <p:sldLayoutId id="2147483722" r:id="rId8"/>
    <p:sldLayoutId id="2147483784" r:id="rId9"/>
    <p:sldLayoutId id="214748381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BE4E-1F91-49DA-A204-28A383D6863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75" r:id="rId3"/>
    <p:sldLayoutId id="2147483737" r:id="rId4"/>
    <p:sldLayoutId id="2147483781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171B0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0171B0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76" r:id="rId3"/>
    <p:sldLayoutId id="2147483744" r:id="rId4"/>
    <p:sldLayoutId id="2147483782" r:id="rId5"/>
    <p:sldLayoutId id="2147483745" r:id="rId6"/>
    <p:sldLayoutId id="2147483746" r:id="rId7"/>
    <p:sldLayoutId id="214748374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289FD7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289FD7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77" r:id="rId3"/>
    <p:sldLayoutId id="2147483751" r:id="rId4"/>
    <p:sldLayoutId id="2147483783" r:id="rId5"/>
    <p:sldLayoutId id="2147483752" r:id="rId6"/>
    <p:sldLayoutId id="2147483753" r:id="rId7"/>
    <p:sldLayoutId id="214748375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6170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6170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6170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4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78" r:id="rId3"/>
    <p:sldLayoutId id="2147483761" r:id="rId4"/>
    <p:sldLayoutId id="2147483762" r:id="rId5"/>
    <p:sldLayoutId id="2147483763" r:id="rId6"/>
    <p:sldLayoutId id="214748376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896552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570" y="1255173"/>
            <a:ext cx="11474238" cy="1793104"/>
          </a:xfrm>
          <a:prstGeom prst="rect">
            <a:avLst/>
          </a:prstGeom>
        </p:spPr>
        <p:txBody>
          <a:bodyPr vert="horz" wrap="square" lIns="91440" tIns="91440" rIns="91440" bIns="9144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Rectangle 44"/>
          <p:cNvSpPr/>
          <p:nvPr userDrawn="1">
            <p:custDataLst>
              <p:tags r:id="rId36"/>
            </p:custDataLst>
          </p:nvPr>
        </p:nvSpPr>
        <p:spPr bwMode="auto">
          <a:xfrm>
            <a:off x="-1648348" y="729"/>
            <a:ext cx="537855" cy="537931"/>
          </a:xfrm>
          <a:prstGeom prst="rect">
            <a:avLst/>
          </a:prstGeom>
          <a:solidFill>
            <a:srgbClr val="4668C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70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104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197</a:t>
            </a:r>
          </a:p>
        </p:txBody>
      </p:sp>
      <p:sp>
        <p:nvSpPr>
          <p:cNvPr id="46" name="Rectangle 45"/>
          <p:cNvSpPr/>
          <p:nvPr userDrawn="1">
            <p:custDataLst>
              <p:tags r:id="rId37"/>
            </p:custDataLst>
          </p:nvPr>
        </p:nvSpPr>
        <p:spPr bwMode="auto">
          <a:xfrm>
            <a:off x="-1111434" y="729"/>
            <a:ext cx="537855" cy="537931"/>
          </a:xfrm>
          <a:prstGeom prst="rect">
            <a:avLst/>
          </a:prstGeom>
          <a:solidFill>
            <a:srgbClr val="00188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143</a:t>
            </a:r>
          </a:p>
        </p:txBody>
      </p:sp>
      <p:sp>
        <p:nvSpPr>
          <p:cNvPr id="47" name="Rectangle 46"/>
          <p:cNvSpPr/>
          <p:nvPr userDrawn="1">
            <p:custDataLst>
              <p:tags r:id="rId38"/>
            </p:custDataLst>
          </p:nvPr>
        </p:nvSpPr>
        <p:spPr bwMode="auto">
          <a:xfrm>
            <a:off x="-565544" y="729"/>
            <a:ext cx="537855" cy="537931"/>
          </a:xfrm>
          <a:prstGeom prst="rect">
            <a:avLst/>
          </a:prstGeom>
          <a:solidFill>
            <a:srgbClr val="0020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32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1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Rectangle 47"/>
          <p:cNvSpPr/>
          <p:nvPr userDrawn="1">
            <p:custDataLst>
              <p:tags r:id="rId39"/>
            </p:custDataLst>
          </p:nvPr>
        </p:nvSpPr>
        <p:spPr bwMode="auto">
          <a:xfrm>
            <a:off x="-1648240" y="1082424"/>
            <a:ext cx="537855" cy="537931"/>
          </a:xfrm>
          <a:prstGeom prst="rect">
            <a:avLst/>
          </a:prstGeom>
          <a:solidFill>
            <a:srgbClr val="00D8CC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216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204</a:t>
            </a:r>
          </a:p>
        </p:txBody>
      </p:sp>
      <p:sp>
        <p:nvSpPr>
          <p:cNvPr id="49" name="Rectangle 48"/>
          <p:cNvSpPr/>
          <p:nvPr userDrawn="1">
            <p:custDataLst>
              <p:tags r:id="rId40"/>
            </p:custDataLst>
          </p:nvPr>
        </p:nvSpPr>
        <p:spPr bwMode="auto">
          <a:xfrm>
            <a:off x="-1111552" y="1082424"/>
            <a:ext cx="537855" cy="537931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178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148</a:t>
            </a:r>
          </a:p>
        </p:txBody>
      </p:sp>
      <p:sp>
        <p:nvSpPr>
          <p:cNvPr id="50" name="Rectangle 49"/>
          <p:cNvSpPr/>
          <p:nvPr userDrawn="1">
            <p:custDataLst>
              <p:tags r:id="rId41"/>
            </p:custDataLst>
          </p:nvPr>
        </p:nvSpPr>
        <p:spPr bwMode="auto">
          <a:xfrm>
            <a:off x="-565527" y="1082424"/>
            <a:ext cx="537855" cy="537931"/>
          </a:xfrm>
          <a:prstGeom prst="rect">
            <a:avLst/>
          </a:prstGeom>
          <a:solidFill>
            <a:srgbClr val="00827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130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114</a:t>
            </a:r>
          </a:p>
        </p:txBody>
      </p:sp>
      <p:sp>
        <p:nvSpPr>
          <p:cNvPr id="51" name="Rectangle 50"/>
          <p:cNvSpPr/>
          <p:nvPr userDrawn="1">
            <p:custDataLst>
              <p:tags r:id="rId42"/>
            </p:custDataLst>
          </p:nvPr>
        </p:nvSpPr>
        <p:spPr bwMode="auto">
          <a:xfrm>
            <a:off x="-1638304" y="2170893"/>
            <a:ext cx="547463" cy="537931"/>
          </a:xfrm>
          <a:prstGeom prst="rect">
            <a:avLst/>
          </a:prstGeom>
          <a:solidFill>
            <a:srgbClr val="BAD80A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186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216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10</a:t>
            </a:r>
          </a:p>
        </p:txBody>
      </p:sp>
      <p:sp>
        <p:nvSpPr>
          <p:cNvPr id="52" name="Rectangle 51"/>
          <p:cNvSpPr/>
          <p:nvPr userDrawn="1">
            <p:custDataLst>
              <p:tags r:id="rId43"/>
            </p:custDataLst>
          </p:nvPr>
        </p:nvSpPr>
        <p:spPr bwMode="auto">
          <a:xfrm>
            <a:off x="-1100178" y="2170893"/>
            <a:ext cx="543287" cy="537931"/>
          </a:xfrm>
          <a:prstGeom prst="rect">
            <a:avLst/>
          </a:prstGeom>
          <a:solidFill>
            <a:srgbClr val="7FBA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127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186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53" name="Rectangle 52"/>
          <p:cNvSpPr/>
          <p:nvPr userDrawn="1">
            <p:custDataLst>
              <p:tags r:id="rId44"/>
            </p:custDataLst>
          </p:nvPr>
        </p:nvSpPr>
        <p:spPr bwMode="auto">
          <a:xfrm>
            <a:off x="-555589" y="2170893"/>
            <a:ext cx="537855" cy="537931"/>
          </a:xfrm>
          <a:prstGeom prst="rect">
            <a:avLst/>
          </a:prstGeom>
          <a:solidFill>
            <a:srgbClr val="008A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138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54" name="Rectangle 53"/>
          <p:cNvSpPr/>
          <p:nvPr userDrawn="1">
            <p:custDataLst>
              <p:tags r:id="rId45"/>
            </p:custDataLst>
          </p:nvPr>
        </p:nvSpPr>
        <p:spPr bwMode="auto">
          <a:xfrm>
            <a:off x="-1658897" y="3245378"/>
            <a:ext cx="556800" cy="537931"/>
          </a:xfrm>
          <a:prstGeom prst="rect">
            <a:avLst/>
          </a:prstGeom>
          <a:solidFill>
            <a:srgbClr val="FFB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185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55" name="Rectangle 54"/>
          <p:cNvSpPr/>
          <p:nvPr userDrawn="1">
            <p:custDataLst>
              <p:tags r:id="rId46"/>
            </p:custDataLst>
          </p:nvPr>
        </p:nvSpPr>
        <p:spPr bwMode="auto">
          <a:xfrm>
            <a:off x="-1112872" y="3245378"/>
            <a:ext cx="547437" cy="537931"/>
          </a:xfrm>
          <a:prstGeom prst="rect">
            <a:avLst/>
          </a:prstGeom>
          <a:solidFill>
            <a:srgbClr val="FF8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140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56" name="Rectangle 55"/>
          <p:cNvSpPr/>
          <p:nvPr userDrawn="1">
            <p:custDataLst>
              <p:tags r:id="rId47"/>
            </p:custDataLst>
          </p:nvPr>
        </p:nvSpPr>
        <p:spPr bwMode="auto">
          <a:xfrm>
            <a:off x="-566845" y="3245378"/>
            <a:ext cx="537855" cy="537931"/>
          </a:xfrm>
          <a:prstGeom prst="rect">
            <a:avLst/>
          </a:prstGeom>
          <a:solidFill>
            <a:srgbClr val="DC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220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60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57" name="Rectangle 56"/>
          <p:cNvSpPr/>
          <p:nvPr userDrawn="1">
            <p:custDataLst>
              <p:tags r:id="rId48"/>
            </p:custDataLst>
          </p:nvPr>
        </p:nvSpPr>
        <p:spPr bwMode="auto">
          <a:xfrm>
            <a:off x="-1650802" y="4317108"/>
            <a:ext cx="550857" cy="537931"/>
          </a:xfrm>
          <a:prstGeom prst="rect">
            <a:avLst/>
          </a:prstGeom>
          <a:solidFill>
            <a:srgbClr val="F472D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244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208</a:t>
            </a:r>
          </a:p>
        </p:txBody>
      </p:sp>
      <p:sp>
        <p:nvSpPr>
          <p:cNvPr id="58" name="Rectangle 57"/>
          <p:cNvSpPr/>
          <p:nvPr userDrawn="1">
            <p:custDataLst>
              <p:tags r:id="rId49"/>
            </p:custDataLst>
          </p:nvPr>
        </p:nvSpPr>
        <p:spPr bwMode="auto">
          <a:xfrm>
            <a:off x="-1107996" y="4317108"/>
            <a:ext cx="537855" cy="537931"/>
          </a:xfrm>
          <a:prstGeom prst="rect">
            <a:avLst/>
          </a:prstGeom>
          <a:solidFill>
            <a:srgbClr val="EC008C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236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140</a:t>
            </a:r>
          </a:p>
        </p:txBody>
      </p:sp>
      <p:sp>
        <p:nvSpPr>
          <p:cNvPr id="59" name="Rectangle 58"/>
          <p:cNvSpPr/>
          <p:nvPr userDrawn="1">
            <p:custDataLst>
              <p:tags r:id="rId50"/>
            </p:custDataLst>
          </p:nvPr>
        </p:nvSpPr>
        <p:spPr bwMode="auto">
          <a:xfrm>
            <a:off x="-570022" y="4317108"/>
            <a:ext cx="537855" cy="537931"/>
          </a:xfrm>
          <a:prstGeom prst="rect">
            <a:avLst/>
          </a:prstGeom>
          <a:solidFill>
            <a:srgbClr val="B4009E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180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158</a:t>
            </a:r>
          </a:p>
        </p:txBody>
      </p:sp>
      <p:sp>
        <p:nvSpPr>
          <p:cNvPr id="60" name="Rectangle 59"/>
          <p:cNvSpPr/>
          <p:nvPr userDrawn="1">
            <p:custDataLst>
              <p:tags r:id="rId51"/>
            </p:custDataLst>
          </p:nvPr>
        </p:nvSpPr>
        <p:spPr bwMode="auto">
          <a:xfrm>
            <a:off x="-1648240" y="545452"/>
            <a:ext cx="537855" cy="537931"/>
          </a:xfrm>
          <a:prstGeom prst="rect">
            <a:avLst/>
          </a:prstGeom>
          <a:solidFill>
            <a:srgbClr val="6DC2E9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109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194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233</a:t>
            </a:r>
          </a:p>
        </p:txBody>
      </p:sp>
      <p:sp>
        <p:nvSpPr>
          <p:cNvPr id="61" name="Rectangle 60"/>
          <p:cNvSpPr/>
          <p:nvPr userDrawn="1">
            <p:custDataLst>
              <p:tags r:id="rId52"/>
            </p:custDataLst>
          </p:nvPr>
        </p:nvSpPr>
        <p:spPr bwMode="auto">
          <a:xfrm>
            <a:off x="-1111550" y="545444"/>
            <a:ext cx="546118" cy="537931"/>
          </a:xfrm>
          <a:prstGeom prst="rect">
            <a:avLst/>
          </a:prstGeom>
          <a:solidFill>
            <a:srgbClr val="00BCF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188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242</a:t>
            </a:r>
          </a:p>
        </p:txBody>
      </p:sp>
      <p:sp>
        <p:nvSpPr>
          <p:cNvPr id="62" name="Rectangle 61"/>
          <p:cNvSpPr/>
          <p:nvPr userDrawn="1">
            <p:custDataLst>
              <p:tags r:id="rId53"/>
            </p:custDataLst>
          </p:nvPr>
        </p:nvSpPr>
        <p:spPr bwMode="auto">
          <a:xfrm>
            <a:off x="-565544" y="545452"/>
            <a:ext cx="537855" cy="537931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198</a:t>
            </a:r>
          </a:p>
        </p:txBody>
      </p:sp>
      <p:sp>
        <p:nvSpPr>
          <p:cNvPr id="63" name="Rectangle 62"/>
          <p:cNvSpPr/>
          <p:nvPr userDrawn="1">
            <p:custDataLst>
              <p:tags r:id="rId54"/>
            </p:custDataLst>
          </p:nvPr>
        </p:nvSpPr>
        <p:spPr bwMode="auto">
          <a:xfrm>
            <a:off x="-1648484" y="1627138"/>
            <a:ext cx="537855" cy="537931"/>
          </a:xfrm>
          <a:prstGeom prst="rect">
            <a:avLst/>
          </a:prstGeom>
          <a:solidFill>
            <a:srgbClr val="55D45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85</a:t>
            </a:r>
          </a:p>
        </p:txBody>
      </p:sp>
      <p:sp>
        <p:nvSpPr>
          <p:cNvPr id="64" name="Rectangle 63"/>
          <p:cNvSpPr/>
          <p:nvPr userDrawn="1">
            <p:custDataLst>
              <p:tags r:id="rId55"/>
            </p:custDataLst>
          </p:nvPr>
        </p:nvSpPr>
        <p:spPr bwMode="auto">
          <a:xfrm>
            <a:off x="-1110654" y="1627138"/>
            <a:ext cx="537855" cy="537931"/>
          </a:xfrm>
          <a:prstGeom prst="rect">
            <a:avLst/>
          </a:prstGeom>
          <a:solidFill>
            <a:srgbClr val="009E49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73</a:t>
            </a:r>
          </a:p>
        </p:txBody>
      </p:sp>
      <p:sp>
        <p:nvSpPr>
          <p:cNvPr id="65" name="Rectangle 64"/>
          <p:cNvSpPr/>
          <p:nvPr userDrawn="1">
            <p:custDataLst>
              <p:tags r:id="rId56"/>
            </p:custDataLst>
          </p:nvPr>
        </p:nvSpPr>
        <p:spPr bwMode="auto">
          <a:xfrm>
            <a:off x="-565544" y="1627138"/>
            <a:ext cx="537855" cy="537931"/>
          </a:xfrm>
          <a:prstGeom prst="rect">
            <a:avLst/>
          </a:prstGeom>
          <a:solidFill>
            <a:srgbClr val="007233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51</a:t>
            </a:r>
          </a:p>
        </p:txBody>
      </p:sp>
      <p:sp>
        <p:nvSpPr>
          <p:cNvPr id="66" name="Rectangle 65"/>
          <p:cNvSpPr/>
          <p:nvPr userDrawn="1">
            <p:custDataLst>
              <p:tags r:id="rId57"/>
            </p:custDataLst>
          </p:nvPr>
        </p:nvSpPr>
        <p:spPr bwMode="auto">
          <a:xfrm>
            <a:off x="-1653677" y="2708824"/>
            <a:ext cx="535046" cy="537931"/>
          </a:xfrm>
          <a:prstGeom prst="rect">
            <a:avLst/>
          </a:prstGeom>
          <a:solidFill>
            <a:srgbClr val="FFFC9E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158</a:t>
            </a:r>
          </a:p>
        </p:txBody>
      </p:sp>
      <p:sp>
        <p:nvSpPr>
          <p:cNvPr id="67" name="Rectangle 66"/>
          <p:cNvSpPr/>
          <p:nvPr userDrawn="1">
            <p:custDataLst>
              <p:tags r:id="rId58"/>
            </p:custDataLst>
          </p:nvPr>
        </p:nvSpPr>
        <p:spPr bwMode="auto">
          <a:xfrm>
            <a:off x="-1111201" y="2708824"/>
            <a:ext cx="538414" cy="537931"/>
          </a:xfrm>
          <a:prstGeom prst="rect">
            <a:avLst/>
          </a:prstGeom>
          <a:solidFill>
            <a:srgbClr val="FFF1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241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68" name="Rectangle 67"/>
          <p:cNvSpPr/>
          <p:nvPr userDrawn="1">
            <p:custDataLst>
              <p:tags r:id="rId59"/>
            </p:custDataLst>
          </p:nvPr>
        </p:nvSpPr>
        <p:spPr bwMode="auto">
          <a:xfrm>
            <a:off x="-573697" y="2708824"/>
            <a:ext cx="547209" cy="537931"/>
          </a:xfrm>
          <a:prstGeom prst="rect">
            <a:avLst/>
          </a:prstGeom>
          <a:solidFill>
            <a:srgbClr val="FCD11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209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Rectangle 68"/>
          <p:cNvSpPr/>
          <p:nvPr userDrawn="1">
            <p:custDataLst>
              <p:tags r:id="rId60"/>
            </p:custDataLst>
          </p:nvPr>
        </p:nvSpPr>
        <p:spPr bwMode="auto">
          <a:xfrm>
            <a:off x="-1658899" y="3781932"/>
            <a:ext cx="547698" cy="537931"/>
          </a:xfrm>
          <a:prstGeom prst="rect">
            <a:avLst/>
          </a:prstGeom>
          <a:solidFill>
            <a:srgbClr val="DD5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221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89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70" name="Rectangle 69"/>
          <p:cNvSpPr/>
          <p:nvPr userDrawn="1">
            <p:custDataLst>
              <p:tags r:id="rId61"/>
            </p:custDataLst>
          </p:nvPr>
        </p:nvSpPr>
        <p:spPr bwMode="auto">
          <a:xfrm>
            <a:off x="-1113794" y="3781932"/>
            <a:ext cx="564819" cy="537931"/>
          </a:xfrm>
          <a:prstGeom prst="rect">
            <a:avLst/>
          </a:prstGeom>
          <a:solidFill>
            <a:srgbClr val="E81123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232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17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35</a:t>
            </a:r>
          </a:p>
        </p:txBody>
      </p:sp>
      <p:sp>
        <p:nvSpPr>
          <p:cNvPr id="71" name="Rectangle 70"/>
          <p:cNvSpPr/>
          <p:nvPr userDrawn="1">
            <p:custDataLst>
              <p:tags r:id="rId62"/>
            </p:custDataLst>
          </p:nvPr>
        </p:nvSpPr>
        <p:spPr bwMode="auto">
          <a:xfrm>
            <a:off x="-567921" y="3781932"/>
            <a:ext cx="535754" cy="537931"/>
          </a:xfrm>
          <a:prstGeom prst="rect">
            <a:avLst/>
          </a:prstGeom>
          <a:solidFill>
            <a:srgbClr val="BA141A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186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26</a:t>
            </a:r>
          </a:p>
        </p:txBody>
      </p:sp>
      <p:sp>
        <p:nvSpPr>
          <p:cNvPr id="72" name="Rectangle 71"/>
          <p:cNvSpPr/>
          <p:nvPr userDrawn="1">
            <p:custDataLst>
              <p:tags r:id="rId63"/>
            </p:custDataLst>
          </p:nvPr>
        </p:nvSpPr>
        <p:spPr bwMode="auto">
          <a:xfrm>
            <a:off x="-1650805" y="4860863"/>
            <a:ext cx="550858" cy="537931"/>
          </a:xfrm>
          <a:prstGeom prst="rect">
            <a:avLst/>
          </a:prstGeom>
          <a:solidFill>
            <a:srgbClr val="9B4F9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79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150</a:t>
            </a:r>
          </a:p>
        </p:txBody>
      </p:sp>
      <p:sp>
        <p:nvSpPr>
          <p:cNvPr id="73" name="Rectangle 72"/>
          <p:cNvSpPr/>
          <p:nvPr userDrawn="1">
            <p:custDataLst>
              <p:tags r:id="rId64"/>
            </p:custDataLst>
          </p:nvPr>
        </p:nvSpPr>
        <p:spPr bwMode="auto">
          <a:xfrm>
            <a:off x="-1107526" y="4860863"/>
            <a:ext cx="537855" cy="537931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104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33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122</a:t>
            </a:r>
          </a:p>
        </p:txBody>
      </p:sp>
      <p:sp>
        <p:nvSpPr>
          <p:cNvPr id="74" name="Rectangle 73"/>
          <p:cNvSpPr/>
          <p:nvPr userDrawn="1">
            <p:custDataLst>
              <p:tags r:id="rId65"/>
            </p:custDataLst>
          </p:nvPr>
        </p:nvSpPr>
        <p:spPr bwMode="auto">
          <a:xfrm>
            <a:off x="-570024" y="4860863"/>
            <a:ext cx="538099" cy="537931"/>
          </a:xfrm>
          <a:prstGeom prst="rect">
            <a:avLst/>
          </a:prstGeom>
          <a:solidFill>
            <a:srgbClr val="442359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68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35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89</a:t>
            </a:r>
          </a:p>
        </p:txBody>
      </p:sp>
      <p:sp>
        <p:nvSpPr>
          <p:cNvPr id="75" name="Rectangle 74"/>
          <p:cNvSpPr/>
          <p:nvPr userDrawn="1">
            <p:custDataLst>
              <p:tags r:id="rId66"/>
            </p:custDataLst>
          </p:nvPr>
        </p:nvSpPr>
        <p:spPr bwMode="auto">
          <a:xfrm>
            <a:off x="-1107436" y="5396807"/>
            <a:ext cx="537855" cy="537931"/>
          </a:xfrm>
          <a:prstGeom prst="rect">
            <a:avLst/>
          </a:prstGeom>
          <a:solidFill>
            <a:srgbClr val="D2D2D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210</a:t>
            </a:r>
          </a:p>
        </p:txBody>
      </p:sp>
      <p:sp>
        <p:nvSpPr>
          <p:cNvPr id="76" name="Rectangle 75"/>
          <p:cNvSpPr/>
          <p:nvPr userDrawn="1">
            <p:custDataLst>
              <p:tags r:id="rId67"/>
            </p:custDataLst>
          </p:nvPr>
        </p:nvSpPr>
        <p:spPr bwMode="auto">
          <a:xfrm>
            <a:off x="-569932" y="5396807"/>
            <a:ext cx="538099" cy="537931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150</a:t>
            </a:r>
          </a:p>
        </p:txBody>
      </p:sp>
      <p:sp>
        <p:nvSpPr>
          <p:cNvPr id="77" name="Rectangle 76"/>
          <p:cNvSpPr/>
          <p:nvPr userDrawn="1">
            <p:custDataLst>
              <p:tags r:id="rId68"/>
            </p:custDataLst>
          </p:nvPr>
        </p:nvSpPr>
        <p:spPr bwMode="auto">
          <a:xfrm>
            <a:off x="-1119447" y="5934754"/>
            <a:ext cx="549866" cy="537931"/>
          </a:xfrm>
          <a:prstGeom prst="rect">
            <a:avLst/>
          </a:prstGeom>
          <a:solidFill>
            <a:srgbClr val="5050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80</a:t>
            </a:r>
          </a:p>
        </p:txBody>
      </p:sp>
      <p:sp>
        <p:nvSpPr>
          <p:cNvPr id="78" name="Rectangle 77"/>
          <p:cNvSpPr/>
          <p:nvPr userDrawn="1">
            <p:custDataLst>
              <p:tags r:id="rId69"/>
            </p:custDataLst>
          </p:nvPr>
        </p:nvSpPr>
        <p:spPr bwMode="auto">
          <a:xfrm>
            <a:off x="-1650804" y="5933210"/>
            <a:ext cx="537200" cy="537931"/>
          </a:xfrm>
          <a:prstGeom prst="rect">
            <a:avLst/>
          </a:prstGeom>
          <a:solidFill>
            <a:srgbClr val="737373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115</a:t>
            </a:r>
          </a:p>
        </p:txBody>
      </p:sp>
      <p:sp>
        <p:nvSpPr>
          <p:cNvPr id="79" name="Rectangle 78"/>
          <p:cNvSpPr/>
          <p:nvPr userDrawn="1">
            <p:custDataLst>
              <p:tags r:id="rId70"/>
            </p:custDataLst>
          </p:nvPr>
        </p:nvSpPr>
        <p:spPr bwMode="auto">
          <a:xfrm>
            <a:off x="-573698" y="5934740"/>
            <a:ext cx="548858" cy="5379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80" name="Rectangle 79"/>
          <p:cNvSpPr/>
          <p:nvPr userDrawn="1">
            <p:custDataLst>
              <p:tags r:id="rId71"/>
            </p:custDataLst>
          </p:nvPr>
        </p:nvSpPr>
        <p:spPr bwMode="auto">
          <a:xfrm>
            <a:off x="-1650804" y="5396799"/>
            <a:ext cx="537855" cy="53793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</p:txBody>
      </p:sp>
      <p:sp>
        <p:nvSpPr>
          <p:cNvPr id="81" name="Rectangle 80"/>
          <p:cNvSpPr/>
          <p:nvPr userDrawn="1">
            <p:custDataLst>
              <p:tags r:id="rId72"/>
            </p:custDataLst>
          </p:nvPr>
        </p:nvSpPr>
        <p:spPr bwMode="auto">
          <a:xfrm>
            <a:off x="-1122116" y="6634485"/>
            <a:ext cx="536418" cy="537931"/>
          </a:xfrm>
          <a:prstGeom prst="rect">
            <a:avLst/>
          </a:prstGeom>
          <a:solidFill>
            <a:srgbClr val="333333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51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51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51</a:t>
            </a:r>
          </a:p>
        </p:txBody>
      </p:sp>
      <p:sp>
        <p:nvSpPr>
          <p:cNvPr id="82" name="Rectangle 81"/>
          <p:cNvSpPr/>
          <p:nvPr userDrawn="1">
            <p:custDataLst>
              <p:tags r:id="rId73"/>
            </p:custDataLst>
          </p:nvPr>
        </p:nvSpPr>
        <p:spPr bwMode="auto">
          <a:xfrm>
            <a:off x="-1662059" y="6634485"/>
            <a:ext cx="529991" cy="537931"/>
          </a:xfrm>
          <a:prstGeom prst="rect">
            <a:avLst/>
          </a:prstGeom>
          <a:solidFill>
            <a:srgbClr val="EEEEEE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238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238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238</a:t>
            </a:r>
          </a:p>
        </p:txBody>
      </p:sp>
      <p:sp>
        <p:nvSpPr>
          <p:cNvPr id="83" name="Rectangle 82"/>
          <p:cNvSpPr/>
          <p:nvPr userDrawn="1">
            <p:custDataLst>
              <p:tags r:id="rId74"/>
            </p:custDataLst>
          </p:nvPr>
        </p:nvSpPr>
        <p:spPr bwMode="auto">
          <a:xfrm>
            <a:off x="-575999" y="6634472"/>
            <a:ext cx="535512" cy="537946"/>
          </a:xfrm>
          <a:prstGeom prst="rect">
            <a:avLst/>
          </a:prstGeom>
          <a:solidFill>
            <a:srgbClr val="1570A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166</a:t>
            </a:r>
          </a:p>
        </p:txBody>
      </p:sp>
    </p:spTree>
    <p:extLst>
      <p:ext uri="{BB962C8B-B14F-4D97-AF65-F5344CB8AC3E}">
        <p14:creationId xmlns:p14="http://schemas.microsoft.com/office/powerpoint/2010/main" val="95069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  <p:sldLayoutId id="2147483835" r:id="rId24"/>
    <p:sldLayoutId id="2147483836" r:id="rId25"/>
    <p:sldLayoutId id="2147483837" r:id="rId26"/>
    <p:sldLayoutId id="2147483838" r:id="rId27"/>
    <p:sldLayoutId id="2147483839" r:id="rId28"/>
    <p:sldLayoutId id="2147483840" r:id="rId29"/>
    <p:sldLayoutId id="2147483841" r:id="rId30"/>
    <p:sldLayoutId id="2147483842" r:id="rId31"/>
    <p:sldLayoutId id="2147483843" r:id="rId32"/>
    <p:sldLayoutId id="2147483844" r:id="rId33"/>
    <p:sldLayoutId id="2147483845" r:id="rId34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69" baseline="0" dirty="0" smtClean="0">
          <a:ln w="3175">
            <a:noFill/>
          </a:ln>
          <a:solidFill>
            <a:srgbClr val="0072C6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akeupandcode.com/" TargetMode="Externa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hchowd@microsoft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hyperlink" Target="http://twitter.com/shahed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hyperlink" Target="http://scirra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unity3d.com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aka.ms/vs2015ce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github.com/Windows-Readiness/WinDevHOLs" TargetMode="Externa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ndows-Readiness/WinDevH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7" y="723520"/>
            <a:ext cx="12192001" cy="1765042"/>
          </a:xfrm>
        </p:spPr>
        <p:txBody>
          <a:bodyPr>
            <a:noAutofit/>
          </a:bodyPr>
          <a:lstStyle/>
          <a:p>
            <a:r>
              <a:rPr lang="en-US" sz="8000" dirty="0"/>
              <a:t>Universal Apps</a:t>
            </a:r>
            <a:endParaRPr lang="en-US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799" y="3666936"/>
            <a:ext cx="5584371" cy="204806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Shahed Chowdhuri</a:t>
            </a:r>
          </a:p>
          <a:p>
            <a:pPr algn="l"/>
            <a:r>
              <a:rPr lang="en-US" sz="2800" dirty="0"/>
              <a:t>Sr. Technical Evangelist @ Microsoft</a:t>
            </a:r>
          </a:p>
          <a:p>
            <a:pPr algn="l"/>
            <a:r>
              <a:rPr lang="en-US" sz="2800" dirty="0"/>
              <a:t>@</a:t>
            </a:r>
            <a:r>
              <a:rPr lang="en-US" sz="2800" dirty="0" err="1"/>
              <a:t>shahedC</a:t>
            </a:r>
            <a:endParaRPr lang="en-US" sz="2800" dirty="0"/>
          </a:p>
          <a:p>
            <a:pPr algn="l"/>
            <a:r>
              <a:rPr lang="en-US" sz="2800" dirty="0"/>
              <a:t>WakeUpAndCode.com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757" y="2182397"/>
            <a:ext cx="12219757" cy="895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600" dirty="0"/>
              <a:t>For Windows 10</a:t>
            </a:r>
          </a:p>
        </p:txBody>
      </p:sp>
    </p:spTree>
    <p:extLst>
      <p:ext uri="{BB962C8B-B14F-4D97-AF65-F5344CB8AC3E}">
        <p14:creationId xmlns:p14="http://schemas.microsoft.com/office/powerpoint/2010/main" val="2746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2. Adaptive UI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5" y="1199514"/>
            <a:ext cx="7483995" cy="4439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57" y="1199515"/>
            <a:ext cx="3282330" cy="44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70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6" y="1114107"/>
            <a:ext cx="4784072" cy="545442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3. Live Tiles + Notifications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62" y="1114107"/>
            <a:ext cx="4573224" cy="5454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8" t="58496" b="5201"/>
          <a:stretch/>
        </p:blipFill>
        <p:spPr>
          <a:xfrm>
            <a:off x="6583194" y="5238750"/>
            <a:ext cx="5608806" cy="1619250"/>
          </a:xfrm>
          <a:prstGeom prst="rect">
            <a:avLst/>
          </a:prstGeom>
          <a:ln>
            <a:solidFill>
              <a:schemeClr val="accent1">
                <a:alpha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9587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5" y="976498"/>
            <a:ext cx="6867481" cy="3724118"/>
          </a:xfrm>
          <a:prstGeom prst="rect">
            <a:avLst/>
          </a:prstGeom>
          <a:ln>
            <a:solidFill>
              <a:schemeClr val="accent1">
                <a:alpha val="50000"/>
              </a:schemeClr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4. Edge + Web Apps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55" y="2670994"/>
            <a:ext cx="6851855" cy="39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569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5. Cloud Integration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87"/>
          <a:stretch/>
        </p:blipFill>
        <p:spPr>
          <a:xfrm>
            <a:off x="250305" y="976497"/>
            <a:ext cx="6641697" cy="532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5"/>
          <a:stretch/>
        </p:blipFill>
        <p:spPr>
          <a:xfrm>
            <a:off x="5876105" y="2348500"/>
            <a:ext cx="6077597" cy="25806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04439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6a. Speech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774" y="1446529"/>
            <a:ext cx="2793934" cy="4439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6" y="1446529"/>
            <a:ext cx="8289428" cy="44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7537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6b. Inking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6" y="1143000"/>
            <a:ext cx="6659563" cy="4502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37" y="1813560"/>
            <a:ext cx="6970177" cy="44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6457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6c. App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6" y="1245552"/>
            <a:ext cx="7755161" cy="4000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15" y="2266949"/>
            <a:ext cx="7503490" cy="40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1697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7. Advertising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06" y="976498"/>
            <a:ext cx="8950844" cy="5557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60755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637452"/>
              </p:ext>
            </p:extLst>
          </p:nvPr>
        </p:nvGraphicFramePr>
        <p:xfrm>
          <a:off x="421864" y="549905"/>
          <a:ext cx="11218756" cy="731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218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3600" dirty="0"/>
                        <a:t>Bonus Materials: Publish to Windows Store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64" y="1544101"/>
            <a:ext cx="3685902" cy="4231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93" y="2285359"/>
            <a:ext cx="3863827" cy="42314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863" y="5808965"/>
            <a:ext cx="5416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linkClick r:id="rId5"/>
              </a:rPr>
              <a:t>http://wakeupandcode.com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/publish-a-windows-10-game-with-unity-5/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1138" y="1510729"/>
            <a:ext cx="5269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hlinkClick r:id="rId5"/>
              </a:rPr>
              <a:t>http://wakeupandcode.com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/publish-a-windows-10-game-with-construct-2/</a:t>
            </a:r>
          </a:p>
        </p:txBody>
      </p:sp>
    </p:spTree>
    <p:extLst>
      <p:ext uri="{BB962C8B-B14F-4D97-AF65-F5344CB8AC3E}">
        <p14:creationId xmlns:p14="http://schemas.microsoft.com/office/powerpoint/2010/main" val="11052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5093" y="6207164"/>
            <a:ext cx="7660407" cy="45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Email: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rgbClr val="505050"/>
                </a:solidFill>
                <a:hlinkClick r:id="rId3"/>
              </a:rPr>
              <a:t>shchowd@microsoft.com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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Twitter: </a:t>
            </a:r>
            <a:r>
              <a:rPr lang="en-US" sz="2399" dirty="0">
                <a:solidFill>
                  <a:srgbClr val="505050"/>
                </a:solidFill>
                <a:hlinkClick r:id="rId4"/>
              </a:rPr>
              <a:t>@shahedC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30" y="1157073"/>
            <a:ext cx="8603343" cy="4543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27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What You’ll Need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50306" y="976498"/>
            <a:ext cx="11482149" cy="56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Materials for Hands-On Labs</a:t>
            </a:r>
          </a:p>
          <a:p>
            <a:pPr marL="46037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hlinkClick r:id="rId4"/>
              </a:rPr>
              <a:t>https://github.com/Windows-Readiness/WinDevHOLs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marL="460375" indent="-4572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Visual Studio 2015 (Community Edition OK): </a:t>
            </a:r>
          </a:p>
          <a:p>
            <a:pPr marL="46037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hlinkClick r:id="rId5"/>
              </a:rPr>
              <a:t>http://aka.ms/vs2015ce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200" i="1" dirty="0">
                <a:solidFill>
                  <a:schemeClr val="bg1"/>
                </a:solidFill>
              </a:rPr>
              <a:t>Optional</a:t>
            </a:r>
            <a:r>
              <a:rPr lang="en-US" sz="3200" dirty="0">
                <a:solidFill>
                  <a:schemeClr val="bg1"/>
                </a:solidFill>
              </a:rPr>
              <a:t>: Unity 5 &amp; Construct 2</a:t>
            </a:r>
          </a:p>
          <a:p>
            <a:pPr marL="46037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hlinkClick r:id="rId6"/>
              </a:rPr>
              <a:t>http://unity3d.com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marL="46037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hlinkClick r:id="rId7"/>
              </a:rPr>
              <a:t>http://scirra.com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4" descr="http://forum.unity3d.com/attachment.php?attachmentid=16698&amp;stc=1&amp;d=12952630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37" y="4474660"/>
            <a:ext cx="3802492" cy="14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b="19581"/>
          <a:stretch/>
        </p:blipFill>
        <p:spPr>
          <a:xfrm>
            <a:off x="5695777" y="3249747"/>
            <a:ext cx="6257925" cy="1187293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366003" y="5654945"/>
            <a:ext cx="5047452" cy="1055344"/>
            <a:chOff x="3657196" y="3885622"/>
            <a:chExt cx="3709988" cy="775701"/>
          </a:xfrm>
        </p:grpSpPr>
        <p:pic>
          <p:nvPicPr>
            <p:cNvPr id="8" name="Picture 12" descr="Scirra Log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196" y="3885622"/>
              <a:ext cx="2828925" cy="742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86577" y="3914600"/>
              <a:ext cx="680607" cy="746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0266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GitHub</a:t>
            </a:r>
          </a:p>
        </p:txBody>
      </p:sp>
      <p:sp>
        <p:nvSpPr>
          <p:cNvPr id="8" name="Rectangle 7"/>
          <p:cNvSpPr/>
          <p:nvPr/>
        </p:nvSpPr>
        <p:spPr>
          <a:xfrm>
            <a:off x="2303802" y="310161"/>
            <a:ext cx="10033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hlinkClick r:id="rId3"/>
              </a:rPr>
              <a:t>https://github.com/Windows-Readiness/WinDevHOLs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64" y="976496"/>
            <a:ext cx="10103902" cy="569432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172450" y="2876550"/>
            <a:ext cx="1771650" cy="8953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779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604" y="2161319"/>
            <a:ext cx="7162061" cy="3632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01" y="1277605"/>
            <a:ext cx="3189319" cy="539981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538228" y="6028604"/>
            <a:ext cx="1326033" cy="358566"/>
          </a:xfrm>
          <a:prstGeom prst="round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82057" y="5132189"/>
            <a:ext cx="1613547" cy="358566"/>
          </a:xfrm>
          <a:prstGeom prst="round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17510" y="1207073"/>
            <a:ext cx="2061755" cy="518738"/>
          </a:xfrm>
          <a:prstGeom prst="round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3007" y="1277604"/>
            <a:ext cx="7313658" cy="61552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235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Search for “developer mode” or “developer features”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3007" y="5978929"/>
            <a:ext cx="4736915" cy="61552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235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Enable “Developer mode” option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37928" y="1444918"/>
            <a:ext cx="896415" cy="140447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01629" y="5636428"/>
            <a:ext cx="448208" cy="43737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6"/>
          <p:cNvSpPr txBox="1">
            <a:spLocks/>
          </p:cNvSpPr>
          <p:nvPr/>
        </p:nvSpPr>
        <p:spPr>
          <a:xfrm>
            <a:off x="250306" y="228601"/>
            <a:ext cx="11703396" cy="747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TIP: Enable Developer Mode</a:t>
            </a:r>
          </a:p>
        </p:txBody>
      </p:sp>
    </p:spTree>
    <p:extLst>
      <p:ext uri="{BB962C8B-B14F-4D97-AF65-F5344CB8AC3E}">
        <p14:creationId xmlns:p14="http://schemas.microsoft.com/office/powerpoint/2010/main" val="243883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TIP: Uncheck “Ask me…” Checkbox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6" y="1399307"/>
            <a:ext cx="8400377" cy="290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067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TIP: Change Platform to x86 or x64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6" y="1819274"/>
            <a:ext cx="11565638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42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688464"/>
              </p:ext>
            </p:extLst>
          </p:nvPr>
        </p:nvGraphicFramePr>
        <p:xfrm>
          <a:off x="421864" y="549905"/>
          <a:ext cx="11218756" cy="5852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218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3600" dirty="0"/>
                        <a:t>Track</a:t>
                      </a:r>
                      <a:r>
                        <a:rPr lang="en-US" sz="3600" baseline="0" dirty="0"/>
                        <a:t> (Do What You Want!)</a:t>
                      </a:r>
                      <a:endParaRPr lang="en-US" sz="36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1. Hello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World + Navigation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4171483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2. Adaptive UI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3. Live Tiles and Notifications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2126619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4. Edge and Web Apps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5. Cloud Integration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7893116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6. Speech,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Inking &amp; App Services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7. Advertising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762529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03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1a. Hello World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1142683"/>
            <a:ext cx="4000500" cy="544449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6" y="1142683"/>
            <a:ext cx="525780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22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1b. Navigation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6" y="1724395"/>
            <a:ext cx="6023649" cy="3009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82" y="3198864"/>
            <a:ext cx="6023648" cy="30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9383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heme/theme1.xml><?xml version="1.0" encoding="utf-8"?>
<a:theme xmlns:a="http://schemas.openxmlformats.org/drawingml/2006/main" name="Deck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89F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zure Medium">
  <a:themeElements>
    <a:clrScheme name="Custom 3">
      <a:dk1>
        <a:srgbClr val="00B0F0"/>
      </a:dk1>
      <a:lt1>
        <a:srgbClr val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zure Grap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zur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zure 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zure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HITE TEMPLATE">
  <a:themeElements>
    <a:clrScheme name="Custom 2">
      <a:dk1>
        <a:srgbClr val="505050"/>
      </a:dk1>
      <a:lt1>
        <a:srgbClr val="FFFFFF"/>
      </a:lt1>
      <a:dk2>
        <a:srgbClr val="107C10"/>
      </a:dk2>
      <a:lt2>
        <a:srgbClr val="D5F7F6"/>
      </a:lt2>
      <a:accent1>
        <a:srgbClr val="107C10"/>
      </a:accent1>
      <a:accent2>
        <a:srgbClr val="0377D6"/>
      </a:accent2>
      <a:accent3>
        <a:srgbClr val="00B294"/>
      </a:accent3>
      <a:accent4>
        <a:srgbClr val="A80000"/>
      </a:accent4>
      <a:accent5>
        <a:srgbClr val="D83B01"/>
      </a:accent5>
      <a:accent6>
        <a:srgbClr val="FEB900"/>
      </a:accent6>
      <a:hlink>
        <a:srgbClr val="FFF110"/>
      </a:hlink>
      <a:folHlink>
        <a:srgbClr val="FFF11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GREEN_1.potx" id="{E6351070-060E-4EB7-8FC9-7F6CD9537A4B}" vid="{9FBE0A09-7139-47DB-B6B8-8BE9F30C10C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a53d73d2-368b-429e-b817-1324eec1382c" Revision="1" Stencil="7276b9ef-3953-4dce-a89b-ed85f20b8b93" StencilVersion="1.0"/>
</Control>
</file>

<file path=customXml/item10.xml><?xml version="1.0" encoding="utf-8"?>
<Control xmlns="http://schemas.microsoft.com/VisualStudio/2011/storyboarding/control">
  <Id Name="a53d73d2-368b-429e-b817-1324eec1382c" Revision="1" Stencil="7276b9ef-3953-4dce-a89b-ed85f20b8b93" StencilVersion="1.0"/>
</Control>
</file>

<file path=customXml/item11.xml><?xml version="1.0" encoding="utf-8"?>
<Control xmlns="http://schemas.microsoft.com/VisualStudio/2011/storyboarding/control">
  <Id Name="369f9055-6b6c-48b9-9320-5df2d46c430a" Revision="1" Stencil="7276b9ef-3953-4dce-a89b-ed85f20b8b93" StencilVersion="1.0"/>
</Control>
</file>

<file path=customXml/item12.xml><?xml version="1.0" encoding="utf-8"?>
<Control xmlns="http://schemas.microsoft.com/VisualStudio/2011/storyboarding/control">
  <Id Name="fb22c541-ded0-47fa-8877-83a4c2d16227" Revision="1" Stencil="7276b9ef-3953-4dce-a89b-ed85f20b8b93" StencilVersion="1.0"/>
</Control>
</file>

<file path=customXml/item13.xml><?xml version="1.0" encoding="utf-8"?>
<Control xmlns="http://schemas.microsoft.com/VisualStudio/2011/storyboarding/control">
  <Id Name="369f9055-6b6c-48b9-9320-5df2d46c430a" Revision="1" Stencil="7276b9ef-3953-4dce-a89b-ed85f20b8b93" StencilVersion="1.0"/>
</Control>
</file>

<file path=customXml/item14.xml><?xml version="1.0" encoding="utf-8"?>
<Control xmlns="http://schemas.microsoft.com/VisualStudio/2011/storyboarding/control">
  <Id Name="fb22c541-ded0-47fa-8877-83a4c2d16227" Revision="1" Stencil="7276b9ef-3953-4dce-a89b-ed85f20b8b93" StencilVersion="1.0"/>
</Control>
</file>

<file path=customXml/item15.xml><?xml version="1.0" encoding="utf-8"?>
<Control xmlns="http://schemas.microsoft.com/VisualStudio/2011/storyboarding/control">
  <Id Name="a2191c86-fc50-4add-948c-129f6b5a88d8" Revision="1" Stencil="7276b9ef-3953-4dce-a89b-ed85f20b8b93" StencilVersion="1.0"/>
</Control>
</file>

<file path=customXml/item16.xml><?xml version="1.0" encoding="utf-8"?>
<Control xmlns="http://schemas.microsoft.com/VisualStudio/2011/storyboarding/control">
  <Id Name="d69996e1-3d61-4686-9b63-f1b855c596ab" Revision="1" Stencil="7276b9ef-3953-4dce-a89b-ed85f20b8b93" StencilVersion="1.0"/>
</Control>
</file>

<file path=customXml/item17.xml><?xml version="1.0" encoding="utf-8"?>
<Control xmlns="http://schemas.microsoft.com/VisualStudio/2011/storyboarding/control">
  <Id Name="d69996e1-3d61-4686-9b63-f1b855c596ab" Revision="1" Stencil="7276b9ef-3953-4dce-a89b-ed85f20b8b93" StencilVersion="1.0"/>
</Control>
</file>

<file path=customXml/item18.xml><?xml version="1.0" encoding="utf-8"?>
<Control xmlns="http://schemas.microsoft.com/VisualStudio/2011/storyboarding/control">
  <Id Name="fb22c541-ded0-47fa-8877-83a4c2d16227" Revision="1" Stencil="7276b9ef-3953-4dce-a89b-ed85f20b8b93" StencilVersion="1.0"/>
</Control>
</file>

<file path=customXml/item19.xml><?xml version="1.0" encoding="utf-8"?>
<Control xmlns="http://schemas.microsoft.com/VisualStudio/2011/storyboarding/control">
  <Id Name="369f9055-6b6c-48b9-9320-5df2d46c430a" Revision="1" Stencil="7276b9ef-3953-4dce-a89b-ed85f20b8b93" StencilVersion="1.0"/>
</Control>
</file>

<file path=customXml/item2.xml><?xml version="1.0" encoding="utf-8"?>
<Control xmlns="http://schemas.microsoft.com/VisualStudio/2011/storyboarding/control">
  <Id Name="d69996e1-3d61-4686-9b63-f1b855c596ab" Revision="1" Stencil="7276b9ef-3953-4dce-a89b-ed85f20b8b93" StencilVersion="1.0"/>
</Control>
</file>

<file path=customXml/item20.xml><?xml version="1.0" encoding="utf-8"?>
<Control xmlns="http://schemas.microsoft.com/VisualStudio/2011/storyboarding/control">
  <Id Name="a2191c86-fc50-4add-948c-129f6b5a88d8" Revision="1" Stencil="7276b9ef-3953-4dce-a89b-ed85f20b8b93" StencilVersion="1.0"/>
</Control>
</file>

<file path=customXml/item21.xml><?xml version="1.0" encoding="utf-8"?>
<Control xmlns="http://schemas.microsoft.com/VisualStudio/2011/storyboarding/control">
  <Id Name="a53d73d2-368b-429e-b817-1324eec1382c" Revision="1" Stencil="7276b9ef-3953-4dce-a89b-ed85f20b8b93" StencilVersion="1.0"/>
</Control>
</file>

<file path=customXml/item22.xml><?xml version="1.0" encoding="utf-8"?>
<Control xmlns="http://schemas.microsoft.com/VisualStudio/2011/storyboarding/control">
  <Id Name="a53d73d2-368b-429e-b817-1324eec1382c" Revision="1" Stencil="7276b9ef-3953-4dce-a89b-ed85f20b8b93" StencilVersion="1.0"/>
</Control>
</file>

<file path=customXml/item23.xml><?xml version="1.0" encoding="utf-8"?>
<Control xmlns="http://schemas.microsoft.com/VisualStudio/2011/storyboarding/control">
  <Id Name="a53d73d2-368b-429e-b817-1324eec1382c" Revision="1" Stencil="7276b9ef-3953-4dce-a89b-ed85f20b8b93" StencilVersion="1.0"/>
</Control>
</file>

<file path=customXml/item24.xml><?xml version="1.0" encoding="utf-8"?>
<Control xmlns="http://schemas.microsoft.com/VisualStudio/2011/storyboarding/control">
  <Id Name="d69996e1-3d61-4686-9b63-f1b855c596ab" Revision="1" Stencil="7276b9ef-3953-4dce-a89b-ed85f20b8b93" StencilVersion="1.0"/>
</Control>
</file>

<file path=customXml/item25.xml><?xml version="1.0" encoding="utf-8"?>
<Control xmlns="http://schemas.microsoft.com/VisualStudio/2011/storyboarding/control">
  <Id Name="a2191c86-fc50-4add-948c-129f6b5a88d8" Revision="1" Stencil="7276b9ef-3953-4dce-a89b-ed85f20b8b93" StencilVersion="1.0"/>
</Control>
</file>

<file path=customXml/item26.xml><?xml version="1.0" encoding="utf-8"?>
<Control xmlns="http://schemas.microsoft.com/VisualStudio/2011/storyboarding/control">
  <Id Name="a53d73d2-368b-429e-b817-1324eec1382c" Revision="1" Stencil="7276b9ef-3953-4dce-a89b-ed85f20b8b93" StencilVersion="1.0"/>
</Control>
</file>

<file path=customXml/item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3cd2334-221a-48c3-9034-bfd1542dfe28">
      <UserInfo>
        <DisplayName>Gilad Turbahn</DisplayName>
        <AccountId>511</AccountId>
        <AccountType/>
      </UserInfo>
      <UserInfo>
        <DisplayName>Keith Boyd</DisplayName>
        <AccountId>993</AccountId>
        <AccountType/>
      </UserInfo>
      <UserInfo>
        <DisplayName>Christopher Harrison</DisplayName>
        <AccountId>1176</AccountId>
        <AccountType/>
      </UserInfo>
    </SharedWithUsers>
  </documentManagement>
</p:properties>
</file>

<file path=customXml/item28.xml><?xml version="1.0" encoding="utf-8"?>
<Control xmlns="http://schemas.microsoft.com/VisualStudio/2011/storyboarding/control">
  <Id Name="a2191c86-fc50-4add-948c-129f6b5a88d8" Revision="1" Stencil="7276b9ef-3953-4dce-a89b-ed85f20b8b93" StencilVersion="1.0"/>
</Control>
</file>

<file path=customXml/item29.xml><?xml version="1.0" encoding="utf-8"?>
<Control xmlns="http://schemas.microsoft.com/VisualStudio/2011/storyboarding/control">
  <Id Name="fb22c541-ded0-47fa-8877-83a4c2d16227" Revision="1" Stencil="7276b9ef-3953-4dce-a89b-ed85f20b8b93" StencilVersion="1.0"/>
</Control>
</file>

<file path=customXml/item3.xml><?xml version="1.0" encoding="utf-8"?>
<Control xmlns="http://schemas.microsoft.com/VisualStudio/2011/storyboarding/control">
  <Id Name="369f9055-6b6c-48b9-9320-5df2d46c430a" Revision="1" Stencil="7276b9ef-3953-4dce-a89b-ed85f20b8b93" StencilVersion="1.0"/>
</Control>
</file>

<file path=customXml/item3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EDBEC711BD14FBA6FF5C10FEFEAC7" ma:contentTypeVersion="2" ma:contentTypeDescription="Create a new document." ma:contentTypeScope="" ma:versionID="2439c5e21841780d4f192983b535a097">
  <xsd:schema xmlns:xsd="http://www.w3.org/2001/XMLSchema" xmlns:xs="http://www.w3.org/2001/XMLSchema" xmlns:p="http://schemas.microsoft.com/office/2006/metadata/properties" xmlns:ns2="83cd2334-221a-48c3-9034-bfd1542dfe28" targetNamespace="http://schemas.microsoft.com/office/2006/metadata/properties" ma:root="true" ma:fieldsID="2bca9163d8d0b233c3086236a9289b04" ns2:_="">
    <xsd:import namespace="83cd2334-221a-48c3-9034-bfd1542dfe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d2334-221a-48c3-9034-bfd1542dfe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ontrol xmlns="http://schemas.microsoft.com/VisualStudio/2011/storyboarding/control">
  <Id Name="a2191c86-fc50-4add-948c-129f6b5a88d8" Revision="1" Stencil="7276b9ef-3953-4dce-a89b-ed85f20b8b93" StencilVersion="1.0"/>
</Control>
</file>

<file path=customXml/item5.xml><?xml version="1.0" encoding="utf-8"?>
<Control xmlns="http://schemas.microsoft.com/VisualStudio/2011/storyboarding/control">
  <Id Name="369f9055-6b6c-48b9-9320-5df2d46c430a" Revision="1" Stencil="7276b9ef-3953-4dce-a89b-ed85f20b8b93" StencilVersion="1.0"/>
</Control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Control xmlns="http://schemas.microsoft.com/VisualStudio/2011/storyboarding/control">
  <Id Name="d69996e1-3d61-4686-9b63-f1b855c596ab" Revision="1" Stencil="7276b9ef-3953-4dce-a89b-ed85f20b8b93" StencilVersion="1.0"/>
</Control>
</file>

<file path=customXml/item8.xml><?xml version="1.0" encoding="utf-8"?>
<Control xmlns="http://schemas.microsoft.com/VisualStudio/2011/storyboarding/control">
  <Id Name="a2191c86-fc50-4add-948c-129f6b5a88d8" Revision="1" Stencil="7276b9ef-3953-4dce-a89b-ed85f20b8b93" StencilVersion="1.0"/>
</Control>
</file>

<file path=customXml/item9.xml><?xml version="1.0" encoding="utf-8"?>
<Control xmlns="http://schemas.microsoft.com/VisualStudio/2011/storyboarding/control">
  <Id Name="fb22c541-ded0-47fa-8877-83a4c2d16227" Revision="1" Stencil="7276b9ef-3953-4dce-a89b-ed85f20b8b93" StencilVersion="1.0"/>
</Control>
</file>

<file path=customXml/itemProps1.xml><?xml version="1.0" encoding="utf-8"?>
<ds:datastoreItem xmlns:ds="http://schemas.openxmlformats.org/officeDocument/2006/customXml" ds:itemID="{6FB9D450-4C47-4A44-8C0D-C78D8A54C46F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21F6B647-976A-41D0-B760-9DF9DFC6AE3C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38217AA1-CC95-49A9-B284-2ED4D347D7CA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432851C6-BC05-4673-B853-6D08AB80CDC4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08C4EE12-DF69-4FFC-9E40-C7991F3490A6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376216F9-AF6B-4844-AE8C-B9F953F916AB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4B16F4FE-7C26-4443-B426-81998D23ED87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366CA990-F93D-4100-9654-65D9E30F4E1C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67213E6F-7B96-4222-888B-63710B06D885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4E8278DB-3CDD-48A7-992E-A7596AD335B9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82DB428A-B8F8-483F-8276-095629A8ECDB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C0F92A87-A216-45A9-B9C0-0515663D35BF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D4B5F268-5930-44CD-BDF1-D0A04D4BBC1C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8893E80D-6D0C-4E0F-AA22-E5615BB87E5B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ED350DFE-2319-4AB0-BC96-1D36D125365A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F68D8396-E21C-4AFF-8FDD-70D00673D0EE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C63AC2F0-1DEB-4E91-A88A-7A014A172F4F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3C954CC5-1CAC-4EC3-9791-8630483065B9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4E805D65-1532-4BB0-8F41-8013167C0009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969CD4E6-B832-4198-A19D-67334F9EA36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3cd2334-221a-48c3-9034-bfd1542dfe28"/>
    <ds:schemaRef ds:uri="http://purl.org/dc/elements/1.1/"/>
    <ds:schemaRef ds:uri="http://www.w3.org/XML/1998/namespace"/>
    <ds:schemaRef ds:uri="http://purl.org/dc/dcmitype/"/>
  </ds:schemaRefs>
</ds:datastoreItem>
</file>

<file path=customXml/itemProps28.xml><?xml version="1.0" encoding="utf-8"?>
<ds:datastoreItem xmlns:ds="http://schemas.openxmlformats.org/officeDocument/2006/customXml" ds:itemID="{0B54C583-7BAB-4080-8093-C5F84F5A225A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D6FEE829-2115-45B4-8110-670FD454542B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FE651ABA-5DC1-4ABD-A06E-055AE54B337B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D357EB77-E352-4CFD-88CF-743D590CB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d2334-221a-48c3-9034-bfd1542dfe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257D6BC-B71E-4D95-81E4-A1D4A8174168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7959CC6A-F423-4783-B968-3BCC86A7394E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75DE1236-35F8-4D45-AB97-9DEAF3DE5DBB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3DC6CABD-46E1-4C27-A0B3-616DC56F8E5C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8BD595CA-AC5E-43B9-B966-E468A16E8322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B5105A87-47B6-44F6-97FD-4619C0556604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</Words>
  <Application>Microsoft Office PowerPoint</Application>
  <PresentationFormat>Widescreen</PresentationFormat>
  <Paragraphs>89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Consolas</vt:lpstr>
      <vt:lpstr>Segoe UI</vt:lpstr>
      <vt:lpstr>Segoe UI Light</vt:lpstr>
      <vt:lpstr>Segoe UI Semibold</vt:lpstr>
      <vt:lpstr>Wingdings</vt:lpstr>
      <vt:lpstr>Deck Title Slide</vt:lpstr>
      <vt:lpstr>Azure Medium</vt:lpstr>
      <vt:lpstr>Custom Design</vt:lpstr>
      <vt:lpstr>Azure Graphite</vt:lpstr>
      <vt:lpstr>Azure Dark</vt:lpstr>
      <vt:lpstr>Azure Basic</vt:lpstr>
      <vt:lpstr>Azure Noir</vt:lpstr>
      <vt:lpstr>WHITE TEMPLATE</vt:lpstr>
      <vt:lpstr>Universal Apps</vt:lpstr>
      <vt:lpstr>What You’ll Need</vt:lpstr>
      <vt:lpstr>GitHub</vt:lpstr>
      <vt:lpstr>PowerPoint Presentation</vt:lpstr>
      <vt:lpstr>TIP: Uncheck “Ask me…” Checkbox</vt:lpstr>
      <vt:lpstr>TIP: Change Platform to x86 or x64</vt:lpstr>
      <vt:lpstr>PowerPoint Presentation</vt:lpstr>
      <vt:lpstr>1a. Hello World</vt:lpstr>
      <vt:lpstr>1b. Navigation</vt:lpstr>
      <vt:lpstr>2. Adaptive UI</vt:lpstr>
      <vt:lpstr>3. Live Tiles + Notifications</vt:lpstr>
      <vt:lpstr>4. Edge + Web Apps</vt:lpstr>
      <vt:lpstr>5. Cloud Integration</vt:lpstr>
      <vt:lpstr>6a. Speech</vt:lpstr>
      <vt:lpstr>6b. Inking</vt:lpstr>
      <vt:lpstr>6c. App Services</vt:lpstr>
      <vt:lpstr>7. Advertising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2014-06-19T07:13:47Z</dcterms:created>
  <dcterms:modified xsi:type="dcterms:W3CDTF">2016-03-24T02:40:54Z</dcterms:modified>
</cp:coreProperties>
</file>