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9" r:id="rId16"/>
    <p:sldId id="274" r:id="rId17"/>
    <p:sldId id="268" r:id="rId18"/>
    <p:sldId id="27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udacity.sourceforge.net/" TargetMode="External"/><Relationship Id="rId2" Type="http://schemas.openxmlformats.org/officeDocument/2006/relationships/hyperlink" Target="http://www.image-line.com/flstud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devcenteroffers.com/" TargetMode="External"/><Relationship Id="rId2" Type="http://schemas.openxmlformats.org/officeDocument/2006/relationships/hyperlink" Target="http://aka.ms/BAMWash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imaginecup.com/athletech#?fbid=XyGFUuIcUF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ywenderlich.com/61532/unity-2d-tutorial-getting-started" TargetMode="External"/><Relationship Id="rId2" Type="http://schemas.openxmlformats.org/officeDocument/2006/relationships/hyperlink" Target="http://wakeupandcode.com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defoster.com/media" TargetMode="External"/><Relationship Id="rId4" Type="http://schemas.openxmlformats.org/officeDocument/2006/relationships/hyperlink" Target="http://unity3d.com/lea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crook@Microsoft.com" TargetMode="External"/><Relationship Id="rId7" Type="http://schemas.openxmlformats.org/officeDocument/2006/relationships/hyperlink" Target="http://wakeupandcod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chowd@Microsoft.com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indiedev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devcenteroffers.com/" TargetMode="External"/><Relationship Id="rId2" Type="http://schemas.openxmlformats.org/officeDocument/2006/relationships/hyperlink" Target="http://aka.ms/BAMWash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imaginecup.com/athletech#?fbid=XyGFUuIcUF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dk8gpz0o5T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4689" y="3858740"/>
            <a:ext cx="7197726" cy="1405467"/>
          </a:xfrm>
        </p:spPr>
        <p:txBody>
          <a:bodyPr/>
          <a:lstStyle/>
          <a:p>
            <a:r>
              <a:rPr lang="en-US" dirty="0" smtClean="0"/>
              <a:t>The Game Engine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0"/>
          <a:stretch/>
        </p:blipFill>
        <p:spPr>
          <a:xfrm>
            <a:off x="6796206" y="1997334"/>
            <a:ext cx="4336209" cy="185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77" y="857249"/>
            <a:ext cx="4781550" cy="4933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6790" y="5267979"/>
            <a:ext cx="415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Unity 2D for VT Hacks 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How it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94" y="3033442"/>
            <a:ext cx="5095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editor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1858049"/>
            <a:ext cx="9470448" cy="46381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41101" y="3258044"/>
            <a:ext cx="972376" cy="34328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98277" y="5247249"/>
            <a:ext cx="1237957" cy="13786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25901" y="1787418"/>
            <a:ext cx="2435416" cy="14706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endCxn id="10" idx="2"/>
          </p:cNvCxnSpPr>
          <p:nvPr/>
        </p:nvCxnSpPr>
        <p:spPr>
          <a:xfrm flipV="1">
            <a:off x="5036234" y="3601328"/>
            <a:ext cx="5591055" cy="2321170"/>
          </a:xfrm>
          <a:prstGeom prst="curvedConnector2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0" idx="0"/>
          </p:cNvCxnSpPr>
          <p:nvPr/>
        </p:nvCxnSpPr>
        <p:spPr>
          <a:xfrm rot="16200000" flipV="1">
            <a:off x="9116540" y="1747295"/>
            <a:ext cx="848893" cy="2172606"/>
          </a:xfrm>
          <a:prstGeom prst="curvedConnector2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</a:t>
            </a:r>
            <a:r>
              <a:rPr lang="en-US" dirty="0"/>
              <a:t>Sprite editor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94" y="3033442"/>
            <a:ext cx="5095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game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07" y="1691594"/>
            <a:ext cx="284797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71" y="2619375"/>
            <a:ext cx="4572000" cy="423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25" y="609600"/>
            <a:ext cx="6436489" cy="3744686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>
          <a:xfrm rot="1972747">
            <a:off x="863775" y="5060812"/>
            <a:ext cx="2983157" cy="1288594"/>
          </a:xfrm>
          <a:prstGeom prst="curved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9067467">
            <a:off x="7103496" y="4735682"/>
            <a:ext cx="2983157" cy="1424893"/>
          </a:xfrm>
          <a:prstGeom prst="curved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RUNNING YOUR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94" y="3033442"/>
            <a:ext cx="5095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for your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779" y="2065866"/>
            <a:ext cx="3383734" cy="1882679"/>
          </a:xfrm>
          <a:prstGeom prst="rect">
            <a:avLst/>
          </a:prstGeom>
        </p:spPr>
      </p:pic>
      <p:pic>
        <p:nvPicPr>
          <p:cNvPr id="1026" name="Picture 2" descr="http://upload.wikimedia.org/wikipedia/commons/c/c6/Adobe_freaking_amazing_log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0" y="2065866"/>
            <a:ext cx="1124901" cy="18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m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543" y="2730882"/>
            <a:ext cx="2510751" cy="25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94" y="3636045"/>
            <a:ext cx="1819275" cy="1028700"/>
          </a:xfrm>
          <a:prstGeom prst="rect">
            <a:avLst/>
          </a:prstGeom>
        </p:spPr>
      </p:pic>
      <p:pic>
        <p:nvPicPr>
          <p:cNvPr id="8" name="Picture 21" descr="http://www.getpaint.net/images/Logo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4469" y="5164248"/>
            <a:ext cx="3986836" cy="975684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63057" y="4211219"/>
            <a:ext cx="4688456" cy="1551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Commercial</a:t>
            </a:r>
            <a:endParaRPr lang="en-US" sz="2800" dirty="0"/>
          </a:p>
          <a:p>
            <a:r>
              <a:rPr lang="en-US" sz="2800" dirty="0"/>
              <a:t>Adobe Illustrator</a:t>
            </a:r>
          </a:p>
          <a:p>
            <a:r>
              <a:rPr lang="en-US" sz="2800" dirty="0" smtClean="0"/>
              <a:t>Adobe Photoshop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84469" y="1539288"/>
            <a:ext cx="4688456" cy="1706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FREE!</a:t>
            </a:r>
          </a:p>
          <a:p>
            <a:r>
              <a:rPr lang="en-US" sz="2800" dirty="0" smtClean="0"/>
              <a:t>Gimp</a:t>
            </a:r>
          </a:p>
          <a:p>
            <a:r>
              <a:rPr lang="en-US" sz="2800" dirty="0" smtClean="0"/>
              <a:t>Paint.net</a:t>
            </a:r>
          </a:p>
        </p:txBody>
      </p:sp>
    </p:spTree>
    <p:extLst>
      <p:ext uri="{BB962C8B-B14F-4D97-AF65-F5344CB8AC3E}">
        <p14:creationId xmlns:p14="http://schemas.microsoft.com/office/powerpoint/2010/main" val="22057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tools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24511" y="1745674"/>
            <a:ext cx="8039379" cy="45997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FL Studio: </a:t>
            </a:r>
            <a:r>
              <a:rPr lang="en-US" sz="2800" dirty="0">
                <a:hlinkClick r:id="rId2"/>
              </a:rPr>
              <a:t>http://www.image-line.com/flstudio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 </a:t>
            </a:r>
          </a:p>
          <a:p>
            <a:pPr lvl="1"/>
            <a:r>
              <a:rPr lang="en-US" sz="2600" dirty="0" smtClean="0"/>
              <a:t>Free demo, buy to access all features  </a:t>
            </a:r>
          </a:p>
          <a:p>
            <a:r>
              <a:rPr lang="en-US" sz="2800" dirty="0"/>
              <a:t>Audacity: </a:t>
            </a:r>
            <a:r>
              <a:rPr lang="en-US" sz="2800" dirty="0">
                <a:hlinkClick r:id="rId3"/>
              </a:rPr>
              <a:t>http://audacity.sourceforge.net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 lvl="1"/>
            <a:r>
              <a:rPr lang="en-US" sz="2600" smtClean="0"/>
              <a:t>Free, open-source</a:t>
            </a:r>
            <a:endParaRPr lang="en-US" sz="2600" dirty="0" smtClean="0"/>
          </a:p>
        </p:txBody>
      </p:sp>
      <p:pic>
        <p:nvPicPr>
          <p:cNvPr id="7" name="Picture 4" descr="http://www.image-line.com/flstudio/FL_Studio11_GraySplashNoShadow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45674"/>
            <a:ext cx="1466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dacity: Free Sound Editor and Recording Softw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392882"/>
            <a:ext cx="2409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0146"/>
            <a:ext cx="5232837" cy="4790536"/>
          </a:xfrm>
        </p:spPr>
        <p:txBody>
          <a:bodyPr>
            <a:normAutofit/>
          </a:bodyPr>
          <a:lstStyle/>
          <a:p>
            <a:r>
              <a:rPr lang="en-US" dirty="0" smtClean="0"/>
              <a:t>Build your dream game!</a:t>
            </a:r>
          </a:p>
          <a:p>
            <a:pPr lvl="1"/>
            <a:r>
              <a:rPr lang="en-US" dirty="0" smtClean="0"/>
              <a:t>Free assets on the store.</a:t>
            </a:r>
          </a:p>
          <a:p>
            <a:pPr lvl="1"/>
            <a:r>
              <a:rPr lang="en-US" dirty="0" smtClean="0"/>
              <a:t>Befriend your friends</a:t>
            </a:r>
          </a:p>
          <a:p>
            <a:pPr lvl="2"/>
            <a:r>
              <a:rPr lang="en-US" sz="1600" dirty="0" smtClean="0"/>
              <a:t>Artists, Musicians, Coders, Comedians etc.</a:t>
            </a:r>
          </a:p>
          <a:p>
            <a:r>
              <a:rPr lang="en-US" dirty="0" smtClean="0"/>
              <a:t>Continue your learning!</a:t>
            </a:r>
          </a:p>
          <a:p>
            <a:pPr lvl="1"/>
            <a:r>
              <a:rPr lang="en-US" dirty="0"/>
              <a:t>2D Character Controller Tutorial</a:t>
            </a:r>
          </a:p>
          <a:p>
            <a:pPr lvl="1"/>
            <a:r>
              <a:rPr lang="en-US" dirty="0"/>
              <a:t>Space Shooter Tutorial</a:t>
            </a:r>
          </a:p>
          <a:p>
            <a:pPr lvl="1"/>
            <a:r>
              <a:rPr lang="en-US" dirty="0"/>
              <a:t>Infinite Runner </a:t>
            </a:r>
            <a:r>
              <a:rPr lang="en-US" dirty="0" smtClean="0"/>
              <a:t>Tutorial</a:t>
            </a:r>
          </a:p>
          <a:p>
            <a:r>
              <a:rPr lang="en-US" dirty="0" smtClean="0"/>
              <a:t>Don’t worry about it, just do it!</a:t>
            </a:r>
          </a:p>
          <a:p>
            <a:pPr lvl="1"/>
            <a:r>
              <a:rPr lang="en-US" dirty="0" smtClean="0"/>
              <a:t>Best way to build a game.</a:t>
            </a:r>
          </a:p>
          <a:p>
            <a:pPr lvl="1"/>
            <a:r>
              <a:rPr lang="en-US" dirty="0" smtClean="0"/>
              <a:t>Best way to learn.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59" y="1337733"/>
            <a:ext cx="6419089" cy="43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71" y="1704109"/>
            <a:ext cx="8656083" cy="4748449"/>
          </a:xfrm>
        </p:spPr>
        <p:txBody>
          <a:bodyPr>
            <a:normAutofit/>
          </a:bodyPr>
          <a:lstStyle/>
          <a:p>
            <a:r>
              <a:rPr lang="en-US" dirty="0" smtClean="0"/>
              <a:t>Best App a Month (BAM!)</a:t>
            </a:r>
          </a:p>
          <a:p>
            <a:pPr marL="742950" lvl="2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aka.ms/BAMWashDC</a:t>
            </a:r>
            <a:r>
              <a:rPr lang="en-US" sz="1600" dirty="0" smtClean="0"/>
              <a:t> </a:t>
            </a:r>
            <a:endParaRPr lang="en-US" sz="1600" dirty="0"/>
          </a:p>
          <a:p>
            <a:pPr marL="742950" lvl="2"/>
            <a:r>
              <a:rPr lang="en-US" sz="1600" dirty="0" smtClean="0"/>
              <a:t>Register </a:t>
            </a:r>
            <a:r>
              <a:rPr lang="en-US" sz="1600" dirty="0"/>
              <a:t>your app (or game) with </a:t>
            </a:r>
            <a:r>
              <a:rPr lang="en-US" sz="1600" dirty="0" smtClean="0"/>
              <a:t>us </a:t>
            </a:r>
            <a:r>
              <a:rPr lang="en-US" sz="1600" dirty="0"/>
              <a:t>for BAM to win a Dell Venue Pro Tablet</a:t>
            </a:r>
            <a:r>
              <a:rPr lang="en-US" sz="1600" dirty="0" smtClean="0"/>
              <a:t>.</a:t>
            </a:r>
          </a:p>
          <a:p>
            <a:r>
              <a:rPr lang="en-US" dirty="0" smtClean="0"/>
              <a:t>Bring your game to Windows.</a:t>
            </a:r>
          </a:p>
          <a:p>
            <a:pPr lvl="1"/>
            <a:r>
              <a:rPr lang="en-US" dirty="0">
                <a:hlinkClick r:id="rId3"/>
              </a:rPr>
              <a:t>http://www.wpdevcenteroffers.com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AthleTECH</a:t>
            </a:r>
            <a:endParaRPr lang="en-US" dirty="0" smtClean="0"/>
          </a:p>
          <a:p>
            <a:pPr lvl="1"/>
            <a:r>
              <a:rPr lang="en-US" dirty="0" smtClean="0"/>
              <a:t>Data Analytics</a:t>
            </a:r>
          </a:p>
          <a:p>
            <a:pPr lvl="1"/>
            <a:r>
              <a:rPr lang="en-US" dirty="0" smtClean="0"/>
              <a:t>NFL Data back to the 1980’s</a:t>
            </a:r>
          </a:p>
          <a:p>
            <a:pPr lvl="1"/>
            <a:r>
              <a:rPr lang="en-US" dirty="0" smtClean="0"/>
              <a:t>Mentoring available.</a:t>
            </a:r>
          </a:p>
          <a:p>
            <a:pPr lvl="1"/>
            <a:r>
              <a:rPr lang="en-US" dirty="0">
                <a:hlinkClick r:id="rId4"/>
              </a:rPr>
              <a:t>http://www.imaginecup.com/athletech#?</a:t>
            </a:r>
            <a:r>
              <a:rPr lang="en-US" dirty="0" smtClean="0">
                <a:hlinkClick r:id="rId4"/>
              </a:rPr>
              <a:t>fbid=XyGFUuIcUF2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2050" name="Picture 2" descr="http://wakeupandcode.com/wp-content/uploads/2014/04/b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3160376"/>
            <a:ext cx="6125359" cy="22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4139"/>
            <a:ext cx="10131425" cy="4995004"/>
          </a:xfrm>
        </p:spPr>
        <p:txBody>
          <a:bodyPr>
            <a:normAutofit fontScale="70000" lnSpcReduction="2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This presentation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WakeUpAndCode.com/downloads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Zombie Conga Tutorial, by Chris </a:t>
            </a:r>
            <a:r>
              <a:rPr lang="en-US" sz="4000" dirty="0" err="1" smtClean="0"/>
              <a:t>LaPollo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>
                <a:hlinkClick r:id="rId3"/>
              </a:rPr>
              <a:t>http://</a:t>
            </a:r>
            <a:r>
              <a:rPr lang="en-US" sz="3100" dirty="0" smtClean="0">
                <a:hlinkClick r:id="rId3"/>
              </a:rPr>
              <a:t>www.raywenderlich.com/61532/unity-2d-tutorial-getting-started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Unity </a:t>
            </a:r>
            <a:r>
              <a:rPr lang="en-US" sz="4000" dirty="0" smtClean="0"/>
              <a:t>Tutorials: </a:t>
            </a:r>
            <a:r>
              <a:rPr lang="en-US" sz="4000" dirty="0" smtClean="0">
                <a:hlinkClick r:id="rId4"/>
              </a:rPr>
              <a:t>http</a:t>
            </a:r>
            <a:r>
              <a:rPr lang="en-US" sz="4000" dirty="0" smtClean="0">
                <a:hlinkClick r:id="rId4"/>
              </a:rPr>
              <a:t>://unity3d.com/learn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Free </a:t>
            </a:r>
            <a:r>
              <a:rPr lang="en-US" sz="4000" dirty="0" smtClean="0"/>
              <a:t>Assets: </a:t>
            </a:r>
            <a:r>
              <a:rPr lang="en-US" sz="4000" dirty="0" smtClean="0">
                <a:hlinkClick r:id="rId5"/>
              </a:rPr>
              <a:t>http</a:t>
            </a:r>
            <a:r>
              <a:rPr lang="en-US" sz="4000" dirty="0">
                <a:hlinkClick r:id="rId5"/>
              </a:rPr>
              <a:t>://</a:t>
            </a:r>
            <a:r>
              <a:rPr lang="en-US" sz="4000" dirty="0" smtClean="0">
                <a:hlinkClick r:id="rId5"/>
              </a:rPr>
              <a:t>codefoster.com/media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62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499" y="1600503"/>
            <a:ext cx="6159583" cy="215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David Crook</a:t>
            </a:r>
          </a:p>
          <a:p>
            <a:r>
              <a:rPr lang="en-US" dirty="0" smtClean="0"/>
              <a:t>Technical Evangelist for Microsoft</a:t>
            </a:r>
          </a:p>
          <a:p>
            <a:r>
              <a:rPr lang="en-US" dirty="0" smtClean="0"/>
              <a:t>Focus on Game and App Development Communities</a:t>
            </a:r>
          </a:p>
          <a:p>
            <a:r>
              <a:rPr lang="en-US" dirty="0" smtClean="0"/>
              <a:t>Background in Enterprise Consulting and Game Development</a:t>
            </a:r>
          </a:p>
          <a:p>
            <a:r>
              <a:rPr lang="en-US" dirty="0" smtClean="0"/>
              <a:t>Hobbies: Brewing Beer, Brazilian Jiu </a:t>
            </a:r>
            <a:r>
              <a:rPr lang="en-US" dirty="0" err="1" smtClean="0"/>
              <a:t>Jitsu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46379"/>
            <a:ext cx="1962150" cy="18192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1946" y="3659005"/>
            <a:ext cx="9458013" cy="47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hlinkClick r:id="rId3"/>
              </a:rPr>
              <a:t>dacrook@Microsoft.com</a:t>
            </a:r>
            <a:r>
              <a:rPr lang="en-US" dirty="0" smtClean="0"/>
              <a:t> * @DavidCrook1988 * </a:t>
            </a:r>
            <a:r>
              <a:rPr lang="en-US" dirty="0" smtClean="0">
                <a:hlinkClick r:id="rId4"/>
              </a:rPr>
              <a:t>www.IndieDevSpot.com</a:t>
            </a:r>
            <a:r>
              <a:rPr lang="en-US" dirty="0" smtClean="0"/>
              <a:t> * </a:t>
            </a:r>
            <a:r>
              <a:rPr lang="en-US" dirty="0"/>
              <a:t> Skype: DavidCrook1234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2" y="4263238"/>
            <a:ext cx="7573270" cy="215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2400" b="1" dirty="0" smtClean="0"/>
              <a:t>Shahed Chowdhuri</a:t>
            </a:r>
          </a:p>
          <a:p>
            <a:pPr algn="r"/>
            <a:r>
              <a:rPr lang="en-US" dirty="0" smtClean="0"/>
              <a:t>Technical Evangelist for Microsoft</a:t>
            </a:r>
          </a:p>
          <a:p>
            <a:pPr algn="r"/>
            <a:r>
              <a:rPr lang="en-US" dirty="0" smtClean="0"/>
              <a:t>App/Game Development &amp; Azure/Cloud Services</a:t>
            </a:r>
          </a:p>
          <a:p>
            <a:pPr algn="r"/>
            <a:r>
              <a:rPr lang="en-US" dirty="0" smtClean="0"/>
              <a:t>Background in Web/Software Dev and indie game development</a:t>
            </a:r>
          </a:p>
          <a:p>
            <a:pPr algn="r"/>
            <a:r>
              <a:rPr lang="en-US" dirty="0" smtClean="0"/>
              <a:t>Hobbies: Kart Racing, Rock Climbing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85801" y="4215252"/>
            <a:ext cx="9458014" cy="4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304803"/>
            <a:ext cx="1457015" cy="193226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85802" y="6275795"/>
            <a:ext cx="9458013" cy="47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hlinkClick r:id="rId6"/>
              </a:rPr>
              <a:t>shchowd@Microsoft.com</a:t>
            </a:r>
            <a:r>
              <a:rPr lang="en-US" dirty="0" smtClean="0"/>
              <a:t> * @shahedc1 * </a:t>
            </a:r>
            <a:r>
              <a:rPr lang="en-US" dirty="0" smtClean="0">
                <a:hlinkClick r:id="rId7"/>
              </a:rPr>
              <a:t>WakeUpAndCode.com</a:t>
            </a:r>
            <a:r>
              <a:rPr lang="en-US" dirty="0" smtClean="0"/>
              <a:t> * Skype: </a:t>
            </a:r>
            <a:r>
              <a:rPr lang="en-US" dirty="0" err="1" smtClean="0"/>
              <a:t>Shahed.Chowdhuri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71" y="1704109"/>
            <a:ext cx="8656083" cy="4748449"/>
          </a:xfrm>
        </p:spPr>
        <p:txBody>
          <a:bodyPr>
            <a:normAutofit/>
          </a:bodyPr>
          <a:lstStyle/>
          <a:p>
            <a:r>
              <a:rPr lang="en-US" dirty="0" smtClean="0"/>
              <a:t>Best App a Month (BAM!)</a:t>
            </a:r>
          </a:p>
          <a:p>
            <a:pPr marL="742950" lvl="2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aka.ms/BAMWashDC</a:t>
            </a:r>
            <a:r>
              <a:rPr lang="en-US" sz="1600" dirty="0" smtClean="0"/>
              <a:t> </a:t>
            </a:r>
            <a:endParaRPr lang="en-US" sz="1600" dirty="0"/>
          </a:p>
          <a:p>
            <a:pPr marL="742950" lvl="2"/>
            <a:r>
              <a:rPr lang="en-US" sz="1600" dirty="0" smtClean="0"/>
              <a:t>Register </a:t>
            </a:r>
            <a:r>
              <a:rPr lang="en-US" sz="1600" dirty="0"/>
              <a:t>your app (or game) with </a:t>
            </a:r>
            <a:r>
              <a:rPr lang="en-US" sz="1600" dirty="0" smtClean="0"/>
              <a:t>us </a:t>
            </a:r>
            <a:r>
              <a:rPr lang="en-US" sz="1600" dirty="0"/>
              <a:t>for BAM to win a Dell Venue Pro Tablet</a:t>
            </a:r>
            <a:r>
              <a:rPr lang="en-US" sz="1600" dirty="0" smtClean="0"/>
              <a:t>.</a:t>
            </a:r>
          </a:p>
          <a:p>
            <a:r>
              <a:rPr lang="en-US" dirty="0" smtClean="0"/>
              <a:t>Bring your game to Windows.</a:t>
            </a:r>
          </a:p>
          <a:p>
            <a:pPr lvl="1"/>
            <a:r>
              <a:rPr lang="en-US" dirty="0">
                <a:hlinkClick r:id="rId3"/>
              </a:rPr>
              <a:t>http://www.wpdevcenteroffers.com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AthleTECH</a:t>
            </a:r>
            <a:endParaRPr lang="en-US" dirty="0" smtClean="0"/>
          </a:p>
          <a:p>
            <a:pPr lvl="1"/>
            <a:r>
              <a:rPr lang="en-US" dirty="0" smtClean="0"/>
              <a:t>Data Analytics</a:t>
            </a:r>
          </a:p>
          <a:p>
            <a:pPr lvl="1"/>
            <a:r>
              <a:rPr lang="en-US" dirty="0" smtClean="0"/>
              <a:t>NFL Data back to the 1980’s</a:t>
            </a:r>
          </a:p>
          <a:p>
            <a:pPr lvl="1"/>
            <a:r>
              <a:rPr lang="en-US" dirty="0" smtClean="0"/>
              <a:t>Mentoring available.</a:t>
            </a:r>
          </a:p>
          <a:p>
            <a:pPr lvl="1"/>
            <a:r>
              <a:rPr lang="en-US" dirty="0">
                <a:hlinkClick r:id="rId4"/>
              </a:rPr>
              <a:t>http://www.imaginecup.com/athletech#?</a:t>
            </a:r>
            <a:r>
              <a:rPr lang="en-US" dirty="0" smtClean="0">
                <a:hlinkClick r:id="rId4"/>
              </a:rPr>
              <a:t>fbid=XyGFUuIcUF2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2050" name="Picture 2" descr="http://wakeupandcode.com/wp-content/uploads/2014/04/b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3160376"/>
            <a:ext cx="6125359" cy="22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Video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3032184" cy="3649133"/>
          </a:xfrm>
        </p:spPr>
        <p:txBody>
          <a:bodyPr/>
          <a:lstStyle/>
          <a:p>
            <a:r>
              <a:rPr lang="en-US" dirty="0" smtClean="0"/>
              <a:t>Fun</a:t>
            </a:r>
          </a:p>
          <a:p>
            <a:r>
              <a:rPr lang="en-US" dirty="0" smtClean="0"/>
              <a:t>Creative</a:t>
            </a:r>
          </a:p>
          <a:p>
            <a:r>
              <a:rPr lang="en-US" dirty="0" smtClean="0"/>
              <a:t>Artistic</a:t>
            </a:r>
          </a:p>
          <a:p>
            <a:r>
              <a:rPr lang="en-US" dirty="0" smtClean="0"/>
              <a:t>Musical</a:t>
            </a:r>
          </a:p>
          <a:p>
            <a:r>
              <a:rPr lang="en-US" dirty="0" smtClean="0"/>
              <a:t>Comical</a:t>
            </a:r>
          </a:p>
          <a:p>
            <a:r>
              <a:rPr lang="en-US" dirty="0" smtClean="0"/>
              <a:t>Horrifying</a:t>
            </a:r>
          </a:p>
          <a:p>
            <a:r>
              <a:rPr lang="en-US" dirty="0" smtClean="0"/>
              <a:t>Theatrical Performance</a:t>
            </a:r>
          </a:p>
          <a:p>
            <a:r>
              <a:rPr lang="en-US" dirty="0" smtClean="0"/>
              <a:t>And some code.</a:t>
            </a:r>
          </a:p>
          <a:p>
            <a:r>
              <a:rPr lang="en-US" dirty="0" smtClean="0"/>
              <a:t>…. What do YOU think?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1922208"/>
            <a:ext cx="5482626" cy="408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6589" y="6011058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Made with Unity3D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83856"/>
            <a:ext cx="10131425" cy="2650836"/>
          </a:xfrm>
        </p:spPr>
        <p:txBody>
          <a:bodyPr/>
          <a:lstStyle/>
          <a:p>
            <a:r>
              <a:rPr lang="en-US" dirty="0" smtClean="0"/>
              <a:t>Game Engine, for virtually every modern platform</a:t>
            </a:r>
          </a:p>
          <a:p>
            <a:r>
              <a:rPr lang="en-US" dirty="0" smtClean="0"/>
              <a:t>Integrated Development Environment</a:t>
            </a:r>
          </a:p>
          <a:p>
            <a:r>
              <a:rPr lang="en-US" dirty="0" smtClean="0"/>
              <a:t>Extensible</a:t>
            </a:r>
          </a:p>
          <a:p>
            <a:r>
              <a:rPr lang="en-US" dirty="0" smtClean="0"/>
              <a:t>A Store (with free assets too!)</a:t>
            </a:r>
          </a:p>
          <a:p>
            <a:r>
              <a:rPr lang="en-US" dirty="0" smtClean="0"/>
              <a:t>Pretty much just awesome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2393" y="5666283"/>
            <a:ext cx="4991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Official Unity 5 Feature Preview Trailer 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www.youtube.com/watch?v=dk8gpz0o5TU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99" y="336430"/>
            <a:ext cx="2266950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58" y="3957259"/>
            <a:ext cx="4292274" cy="1303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907" y="3957259"/>
            <a:ext cx="2127274" cy="1303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856" y="4005590"/>
            <a:ext cx="1709773" cy="11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05346"/>
            <a:ext cx="11122177" cy="4460641"/>
          </a:xfrm>
        </p:spPr>
        <p:txBody>
          <a:bodyPr>
            <a:normAutofit/>
          </a:bodyPr>
          <a:lstStyle/>
          <a:p>
            <a:r>
              <a:rPr lang="en-US" dirty="0" smtClean="0"/>
              <a:t>2D is 3D, except the camera always looks straight on moving only in the x and y axis.</a:t>
            </a:r>
          </a:p>
          <a:p>
            <a:r>
              <a:rPr lang="en-US" dirty="0" smtClean="0"/>
              <a:t>3D Objects can still be in 2D Games!</a:t>
            </a:r>
          </a:p>
          <a:p>
            <a:r>
              <a:rPr lang="en-US" dirty="0" smtClean="0"/>
              <a:t>Collider 2D (instead of Collider)</a:t>
            </a:r>
          </a:p>
          <a:p>
            <a:r>
              <a:rPr lang="en-US" dirty="0" smtClean="0"/>
              <a:t>Physics 2D (instead of Physics)</a:t>
            </a:r>
          </a:p>
          <a:p>
            <a:r>
              <a:rPr lang="en-US" dirty="0" smtClean="0"/>
              <a:t>Sprite Renderer</a:t>
            </a:r>
          </a:p>
          <a:p>
            <a:r>
              <a:rPr lang="en-US" dirty="0" smtClean="0"/>
              <a:t>Sorting Layers (Are Great)</a:t>
            </a:r>
          </a:p>
          <a:p>
            <a:r>
              <a:rPr lang="en-US" dirty="0" err="1" smtClean="0"/>
              <a:t>Mecanim</a:t>
            </a:r>
            <a:r>
              <a:rPr lang="en-US" dirty="0" smtClean="0"/>
              <a:t> for sprite(sheets)</a:t>
            </a:r>
          </a:p>
          <a:p>
            <a:r>
              <a:rPr lang="en-US" dirty="0" smtClean="0"/>
              <a:t>Game Objects</a:t>
            </a:r>
          </a:p>
          <a:p>
            <a:r>
              <a:rPr lang="en-US" dirty="0" smtClean="0"/>
              <a:t>Scripting!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72" y="2065867"/>
            <a:ext cx="6979517" cy="2474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64" y="4099745"/>
            <a:ext cx="6979517" cy="26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2859656" cy="3649133"/>
          </a:xfrm>
        </p:spPr>
        <p:txBody>
          <a:bodyPr/>
          <a:lstStyle/>
          <a:p>
            <a:r>
              <a:rPr lang="en-US" dirty="0" smtClean="0"/>
              <a:t>Scene Object Viewer</a:t>
            </a:r>
          </a:p>
          <a:p>
            <a:r>
              <a:rPr lang="en-US" dirty="0" smtClean="0"/>
              <a:t>Project Viewer</a:t>
            </a:r>
          </a:p>
          <a:p>
            <a:r>
              <a:rPr lang="en-US" dirty="0" smtClean="0"/>
              <a:t>Scene View</a:t>
            </a:r>
          </a:p>
          <a:p>
            <a:r>
              <a:rPr lang="en-US" dirty="0" smtClean="0"/>
              <a:t>Game View</a:t>
            </a:r>
          </a:p>
          <a:p>
            <a:r>
              <a:rPr lang="en-US" dirty="0" smtClean="0"/>
              <a:t>Console</a:t>
            </a:r>
          </a:p>
          <a:p>
            <a:r>
              <a:rPr lang="en-US" dirty="0" smtClean="0"/>
              <a:t>Animator</a:t>
            </a:r>
          </a:p>
          <a:p>
            <a:r>
              <a:rPr lang="en-US" dirty="0" smtClean="0"/>
              <a:t>Animation Tab</a:t>
            </a:r>
          </a:p>
          <a:p>
            <a:r>
              <a:rPr lang="en-US" dirty="0" smtClean="0"/>
              <a:t>Inspector</a:t>
            </a:r>
          </a:p>
          <a:p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25" y="1801090"/>
            <a:ext cx="8635018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 - Demo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94" y="3033442"/>
            <a:ext cx="5095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3756803" cy="3649133"/>
          </a:xfrm>
        </p:spPr>
        <p:txBody>
          <a:bodyPr/>
          <a:lstStyle/>
          <a:p>
            <a:r>
              <a:rPr lang="en-US" dirty="0" smtClean="0"/>
              <a:t>Import a Sprite</a:t>
            </a:r>
          </a:p>
          <a:p>
            <a:r>
              <a:rPr lang="en-US" dirty="0" smtClean="0"/>
              <a:t>Give it a Collider 2D (box)</a:t>
            </a:r>
          </a:p>
          <a:p>
            <a:r>
              <a:rPr lang="en-US" dirty="0" smtClean="0"/>
              <a:t>Move it with code(C# or JavaScript)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27" y="609600"/>
            <a:ext cx="7476325" cy="3754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55" y="3966633"/>
            <a:ext cx="4860873" cy="2746664"/>
          </a:xfrm>
          <a:prstGeom prst="rect">
            <a:avLst/>
          </a:prstGeom>
        </p:spPr>
      </p:pic>
      <p:sp>
        <p:nvSpPr>
          <p:cNvPr id="7" name="Curved Up Arrow 6"/>
          <p:cNvSpPr/>
          <p:nvPr/>
        </p:nvSpPr>
        <p:spPr>
          <a:xfrm rot="12966665" flipV="1">
            <a:off x="4186335" y="4438015"/>
            <a:ext cx="3887730" cy="1989398"/>
          </a:xfrm>
          <a:prstGeom prst="curved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408</TotalTime>
  <Words>518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PowerPoint Presentation</vt:lpstr>
      <vt:lpstr>Who ARE WE?</vt:lpstr>
      <vt:lpstr>Current Promotions</vt:lpstr>
      <vt:lpstr>What is a Video Game?</vt:lpstr>
      <vt:lpstr>So What is Unity?</vt:lpstr>
      <vt:lpstr>2D Overview</vt:lpstr>
      <vt:lpstr>Editor</vt:lpstr>
      <vt:lpstr>Editor - Demo</vt:lpstr>
      <vt:lpstr>How it Works</vt:lpstr>
      <vt:lpstr>Demo – How it Works</vt:lpstr>
      <vt:lpstr>Sprite editor</vt:lpstr>
      <vt:lpstr>Demo – Sprite editor</vt:lpstr>
      <vt:lpstr>running your game</vt:lpstr>
      <vt:lpstr>Demo – RUNNING YOUR GAME</vt:lpstr>
      <vt:lpstr>Graphics for your game</vt:lpstr>
      <vt:lpstr>Audio tools</vt:lpstr>
      <vt:lpstr>What Now?</vt:lpstr>
      <vt:lpstr>Current Promotions</vt:lpstr>
      <vt:lpstr>Useful 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Crook</dc:creator>
  <cp:lastModifiedBy>Shahed Chowdhuri</cp:lastModifiedBy>
  <cp:revision>53</cp:revision>
  <dcterms:created xsi:type="dcterms:W3CDTF">2014-04-07T12:43:24Z</dcterms:created>
  <dcterms:modified xsi:type="dcterms:W3CDTF">2014-04-18T13:50:37Z</dcterms:modified>
</cp:coreProperties>
</file>