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82" r:id="rId4"/>
  </p:sldMasterIdLst>
  <p:notesMasterIdLst>
    <p:notesMasterId r:id="rId58"/>
  </p:notesMasterIdLst>
  <p:handoutMasterIdLst>
    <p:handoutMasterId r:id="rId59"/>
  </p:handoutMasterIdLst>
  <p:sldIdLst>
    <p:sldId id="256" r:id="rId5"/>
    <p:sldId id="316" r:id="rId6"/>
    <p:sldId id="317" r:id="rId7"/>
    <p:sldId id="318" r:id="rId8"/>
    <p:sldId id="319" r:id="rId9"/>
    <p:sldId id="320" r:id="rId10"/>
    <p:sldId id="321" r:id="rId11"/>
    <p:sldId id="322" r:id="rId12"/>
    <p:sldId id="364" r:id="rId13"/>
    <p:sldId id="369" r:id="rId14"/>
    <p:sldId id="374" r:id="rId15"/>
    <p:sldId id="338" r:id="rId16"/>
    <p:sldId id="373" r:id="rId17"/>
    <p:sldId id="339" r:id="rId18"/>
    <p:sldId id="340" r:id="rId19"/>
    <p:sldId id="341" r:id="rId20"/>
    <p:sldId id="370" r:id="rId21"/>
    <p:sldId id="350" r:id="rId22"/>
    <p:sldId id="351" r:id="rId23"/>
    <p:sldId id="352" r:id="rId24"/>
    <p:sldId id="331" r:id="rId25"/>
    <p:sldId id="343" r:id="rId26"/>
    <p:sldId id="335" r:id="rId27"/>
    <p:sldId id="345" r:id="rId28"/>
    <p:sldId id="346" r:id="rId29"/>
    <p:sldId id="347" r:id="rId30"/>
    <p:sldId id="348" r:id="rId31"/>
    <p:sldId id="349" r:id="rId32"/>
    <p:sldId id="368" r:id="rId33"/>
    <p:sldId id="332" r:id="rId34"/>
    <p:sldId id="336" r:id="rId35"/>
    <p:sldId id="372" r:id="rId36"/>
    <p:sldId id="353" r:id="rId37"/>
    <p:sldId id="354" r:id="rId38"/>
    <p:sldId id="333" r:id="rId39"/>
    <p:sldId id="355" r:id="rId40"/>
    <p:sldId id="337" r:id="rId41"/>
    <p:sldId id="356" r:id="rId42"/>
    <p:sldId id="358" r:id="rId43"/>
    <p:sldId id="360" r:id="rId44"/>
    <p:sldId id="359" r:id="rId45"/>
    <p:sldId id="361" r:id="rId46"/>
    <p:sldId id="363" r:id="rId47"/>
    <p:sldId id="365" r:id="rId48"/>
    <p:sldId id="311" r:id="rId49"/>
    <p:sldId id="312" r:id="rId50"/>
    <p:sldId id="315" r:id="rId51"/>
    <p:sldId id="295" r:id="rId52"/>
    <p:sldId id="357" r:id="rId53"/>
    <p:sldId id="371" r:id="rId54"/>
    <p:sldId id="367" r:id="rId55"/>
    <p:sldId id="366" r:id="rId56"/>
    <p:sldId id="296" r:id="rId57"/>
  </p:sldIdLst>
  <p:sldSz cx="12436475" cy="6994525"/>
  <p:notesSz cx="6858000" cy="9144000"/>
  <p:defaultTex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7">
          <p15:clr>
            <a:srgbClr val="A4A3A4"/>
          </p15:clr>
        </p15:guide>
        <p15:guide id="2" orient="horz" pos="763">
          <p15:clr>
            <a:srgbClr val="A4A3A4"/>
          </p15:clr>
        </p15:guide>
        <p15:guide id="3" orient="horz" pos="1339">
          <p15:clr>
            <a:srgbClr val="A4A3A4"/>
          </p15:clr>
        </p15:guide>
        <p15:guide id="4" orient="horz" pos="2491">
          <p15:clr>
            <a:srgbClr val="A4A3A4"/>
          </p15:clr>
        </p15:guide>
        <p15:guide id="5" orient="horz" pos="4219">
          <p15:clr>
            <a:srgbClr val="A4A3A4"/>
          </p15:clr>
        </p15:guide>
        <p15:guide id="6" orient="horz" pos="3643">
          <p15:clr>
            <a:srgbClr val="A4A3A4"/>
          </p15:clr>
        </p15:guide>
        <p15:guide id="7" orient="horz" pos="3067">
          <p15:clr>
            <a:srgbClr val="A4A3A4"/>
          </p15:clr>
        </p15:guide>
        <p15:guide id="8" orient="horz" pos="1915">
          <p15:clr>
            <a:srgbClr val="A4A3A4"/>
          </p15:clr>
        </p15:guide>
        <p15:guide id="9" pos="173">
          <p15:clr>
            <a:srgbClr val="A4A3A4"/>
          </p15:clr>
        </p15:guide>
        <p15:guide id="10" pos="1325">
          <p15:clr>
            <a:srgbClr val="A4A3A4"/>
          </p15:clr>
        </p15:guide>
        <p15:guide id="11" pos="7661">
          <p15:clr>
            <a:srgbClr val="A4A3A4"/>
          </p15:clr>
        </p15:guide>
        <p15:guide id="12" pos="749">
          <p15:clr>
            <a:srgbClr val="A4A3A4"/>
          </p15:clr>
        </p15:guide>
        <p15:guide id="13" pos="7085">
          <p15:clr>
            <a:srgbClr val="A4A3A4"/>
          </p15:clr>
        </p15:guide>
        <p15:guide id="14" pos="3629">
          <p15:clr>
            <a:srgbClr val="A4A3A4"/>
          </p15:clr>
        </p15:guide>
        <p15:guide id="15" pos="1901">
          <p15:clr>
            <a:srgbClr val="A4A3A4"/>
          </p15:clr>
        </p15:guide>
        <p15:guide id="16" pos="2477">
          <p15:clr>
            <a:srgbClr val="A4A3A4"/>
          </p15:clr>
        </p15:guide>
        <p15:guide id="17" pos="4205">
          <p15:clr>
            <a:srgbClr val="A4A3A4"/>
          </p15:clr>
        </p15:guide>
        <p15:guide id="18" pos="4781">
          <p15:clr>
            <a:srgbClr val="A4A3A4"/>
          </p15:clr>
        </p15:guide>
        <p15:guide id="19" pos="5357">
          <p15:clr>
            <a:srgbClr val="A4A3A4"/>
          </p15:clr>
        </p15:guide>
        <p15:guide id="20" pos="5933">
          <p15:clr>
            <a:srgbClr val="A4A3A4"/>
          </p15:clr>
        </p15:guide>
        <p15:guide id="21" pos="6509">
          <p15:clr>
            <a:srgbClr val="A4A3A4"/>
          </p15:clr>
        </p15:guide>
        <p15:guide id="22" pos="3053">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2"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107C10"/>
    <a:srgbClr val="333333"/>
    <a:srgbClr val="FFFFFF"/>
    <a:srgbClr val="442359"/>
    <a:srgbClr val="505050"/>
    <a:srgbClr val="00FFFF"/>
    <a:srgbClr val="CC00CC"/>
    <a:srgbClr val="5F5F5F"/>
    <a:srgbClr val="FF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426" autoAdjust="0"/>
    <p:restoredTop sz="93981" autoAdjust="0"/>
  </p:normalViewPr>
  <p:slideViewPr>
    <p:cSldViewPr>
      <p:cViewPr varScale="1">
        <p:scale>
          <a:sx n="67" d="100"/>
          <a:sy n="67" d="100"/>
        </p:scale>
        <p:origin x="912" y="78"/>
      </p:cViewPr>
      <p:guideLst>
        <p:guide orient="horz" pos="187"/>
        <p:guide orient="horz" pos="763"/>
        <p:guide orient="horz" pos="1339"/>
        <p:guide orient="horz" pos="2491"/>
        <p:guide orient="horz" pos="4219"/>
        <p:guide orient="horz" pos="3643"/>
        <p:guide orient="horz" pos="3067"/>
        <p:guide orient="horz" pos="1915"/>
        <p:guide pos="173"/>
        <p:guide pos="1325"/>
        <p:guide pos="7661"/>
        <p:guide pos="749"/>
        <p:guide pos="7085"/>
        <p:guide pos="3629"/>
        <p:guide pos="1901"/>
        <p:guide pos="2477"/>
        <p:guide pos="4205"/>
        <p:guide pos="4781"/>
        <p:guide pos="5357"/>
        <p:guide pos="5933"/>
        <p:guide pos="6509"/>
        <p:guide pos="3053"/>
      </p:guideLst>
    </p:cSldViewPr>
  </p:slideViewPr>
  <p:notesTextViewPr>
    <p:cViewPr>
      <p:scale>
        <a:sx n="100" d="100"/>
        <a:sy n="100" d="100"/>
      </p:scale>
      <p:origin x="0" y="0"/>
    </p:cViewPr>
  </p:notesTextViewPr>
  <p:sorterViewPr>
    <p:cViewPr varScale="1">
      <p:scale>
        <a:sx n="1" d="1"/>
        <a:sy n="1" d="1"/>
      </p:scale>
      <p:origin x="0" y="0"/>
    </p:cViewPr>
  </p:sorterViewPr>
  <p:notesViewPr>
    <p:cSldViewPr showGuides="1">
      <p:cViewPr>
        <p:scale>
          <a:sx n="268" d="100"/>
          <a:sy n="268" d="100"/>
        </p:scale>
        <p:origin x="480" y="10614"/>
      </p:cViewPr>
      <p:guideLst>
        <p:guide orient="horz" pos="2880"/>
        <p:guide pos="2160"/>
      </p:guideLst>
    </p:cSldViewPr>
  </p:notesViewPr>
  <p:gridSpacing cx="91439" cy="91439"/>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85D72A2-E45E-4CBC-A327-92003FC03E48}"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E2E715B1-F839-4A90-97CA-36FB28EBEABE}">
      <dgm:prSet phldrT="[Text]" custT="1"/>
      <dgm:spPr/>
      <dgm:t>
        <a:bodyPr/>
        <a:lstStyle/>
        <a:p>
          <a:r>
            <a:rPr lang="en-US" sz="2400" dirty="0" smtClean="0"/>
            <a:t>Background + Intro</a:t>
          </a:r>
          <a:endParaRPr lang="en-US" sz="2400" dirty="0"/>
        </a:p>
      </dgm:t>
    </dgm:pt>
    <dgm:pt modelId="{91F2E64C-688A-424B-AAE7-5FB23B23AFD9}" type="parTrans" cxnId="{22A85389-9B13-4F9F-8479-93B1E267843D}">
      <dgm:prSet/>
      <dgm:spPr/>
      <dgm:t>
        <a:bodyPr/>
        <a:lstStyle/>
        <a:p>
          <a:endParaRPr lang="en-US" sz="2400"/>
        </a:p>
      </dgm:t>
    </dgm:pt>
    <dgm:pt modelId="{8BF3C4E9-F523-4844-A02F-E2C5E7F72065}" type="sibTrans" cxnId="{22A85389-9B13-4F9F-8479-93B1E267843D}">
      <dgm:prSet/>
      <dgm:spPr/>
      <dgm:t>
        <a:bodyPr/>
        <a:lstStyle/>
        <a:p>
          <a:endParaRPr lang="en-US" sz="2400"/>
        </a:p>
      </dgm:t>
    </dgm:pt>
    <dgm:pt modelId="{D8099A2D-DFAF-4615-BA0D-8546DEE309E3}">
      <dgm:prSet phldrT="[Text]" custT="1"/>
      <dgm:spPr/>
      <dgm:t>
        <a:bodyPr/>
        <a:lstStyle/>
        <a:p>
          <a:r>
            <a:rPr lang="en-US" sz="2000" dirty="0" smtClean="0"/>
            <a:t>&gt; UI Basics &amp; Assets</a:t>
          </a:r>
        </a:p>
        <a:p>
          <a:r>
            <a:rPr lang="en-US" sz="2000" dirty="0" smtClean="0"/>
            <a:t>&gt; Moving Around</a:t>
          </a:r>
        </a:p>
        <a:p>
          <a:r>
            <a:rPr lang="en-US" sz="2000" dirty="0" smtClean="0"/>
            <a:t>&gt; Scripts &amp; Animations</a:t>
          </a:r>
        </a:p>
        <a:p>
          <a:r>
            <a:rPr lang="en-US" sz="2000" dirty="0" smtClean="0"/>
            <a:t>&gt; Transitions, Colliders &amp; Triggers</a:t>
          </a:r>
          <a:endParaRPr lang="en-US" sz="2000" dirty="0"/>
        </a:p>
      </dgm:t>
    </dgm:pt>
    <dgm:pt modelId="{30386CE3-AE7E-4C5A-9BB5-66A3E7C60BAC}" type="parTrans" cxnId="{0758E472-2A50-4F28-8359-BB1A3FFD253D}">
      <dgm:prSet/>
      <dgm:spPr/>
      <dgm:t>
        <a:bodyPr/>
        <a:lstStyle/>
        <a:p>
          <a:endParaRPr lang="en-US" sz="2400"/>
        </a:p>
      </dgm:t>
    </dgm:pt>
    <dgm:pt modelId="{DC94E327-0C06-4351-8B48-39AA96510069}" type="sibTrans" cxnId="{0758E472-2A50-4F28-8359-BB1A3FFD253D}">
      <dgm:prSet/>
      <dgm:spPr/>
      <dgm:t>
        <a:bodyPr/>
        <a:lstStyle/>
        <a:p>
          <a:endParaRPr lang="en-US" sz="2400"/>
        </a:p>
      </dgm:t>
    </dgm:pt>
    <dgm:pt modelId="{96238AB0-3E60-4345-A8BB-5DC959EB425D}">
      <dgm:prSet phldrT="[Text]" custT="1"/>
      <dgm:spPr/>
      <dgm:t>
        <a:bodyPr/>
        <a:lstStyle/>
        <a:p>
          <a:r>
            <a:rPr lang="en-US" sz="2400" dirty="0" smtClean="0"/>
            <a:t>Graphics &amp; Audio, Wrap-Up</a:t>
          </a:r>
          <a:endParaRPr lang="en-US" sz="2400" dirty="0"/>
        </a:p>
      </dgm:t>
    </dgm:pt>
    <dgm:pt modelId="{CEDA0CA6-DF7D-4AF7-AB8F-B61ECB5E31E4}" type="parTrans" cxnId="{64236E48-E02A-49F5-A481-952B03534C6E}">
      <dgm:prSet/>
      <dgm:spPr/>
      <dgm:t>
        <a:bodyPr/>
        <a:lstStyle/>
        <a:p>
          <a:endParaRPr lang="en-US" sz="2400"/>
        </a:p>
      </dgm:t>
    </dgm:pt>
    <dgm:pt modelId="{3D85558E-AF47-42E9-8ADA-599D71F08C07}" type="sibTrans" cxnId="{64236E48-E02A-49F5-A481-952B03534C6E}">
      <dgm:prSet/>
      <dgm:spPr/>
      <dgm:t>
        <a:bodyPr/>
        <a:lstStyle/>
        <a:p>
          <a:endParaRPr lang="en-US" sz="2400"/>
        </a:p>
      </dgm:t>
    </dgm:pt>
    <dgm:pt modelId="{33873E8C-2839-494D-888B-2D6045555E23}" type="pres">
      <dgm:prSet presAssocID="{A85D72A2-E45E-4CBC-A327-92003FC03E48}" presName="Name0" presStyleCnt="0">
        <dgm:presLayoutVars>
          <dgm:chMax val="7"/>
          <dgm:chPref val="7"/>
          <dgm:dir/>
        </dgm:presLayoutVars>
      </dgm:prSet>
      <dgm:spPr/>
      <dgm:t>
        <a:bodyPr/>
        <a:lstStyle/>
        <a:p>
          <a:endParaRPr lang="en-US"/>
        </a:p>
      </dgm:t>
    </dgm:pt>
    <dgm:pt modelId="{D59E550D-D540-47A2-AD11-29F1227ADA12}" type="pres">
      <dgm:prSet presAssocID="{A85D72A2-E45E-4CBC-A327-92003FC03E48}" presName="Name1" presStyleCnt="0"/>
      <dgm:spPr/>
    </dgm:pt>
    <dgm:pt modelId="{2B945AF4-EBAD-4BCF-A053-8CAC79D97DB0}" type="pres">
      <dgm:prSet presAssocID="{A85D72A2-E45E-4CBC-A327-92003FC03E48}" presName="cycle" presStyleCnt="0"/>
      <dgm:spPr/>
    </dgm:pt>
    <dgm:pt modelId="{35404107-AD22-4C43-A8C0-048C8CA28C68}" type="pres">
      <dgm:prSet presAssocID="{A85D72A2-E45E-4CBC-A327-92003FC03E48}" presName="srcNode" presStyleLbl="node1" presStyleIdx="0" presStyleCnt="3"/>
      <dgm:spPr/>
    </dgm:pt>
    <dgm:pt modelId="{8A181E3F-A5E6-42EC-B617-38C9DB2D11F2}" type="pres">
      <dgm:prSet presAssocID="{A85D72A2-E45E-4CBC-A327-92003FC03E48}" presName="conn" presStyleLbl="parChTrans1D2" presStyleIdx="0" presStyleCnt="1"/>
      <dgm:spPr/>
      <dgm:t>
        <a:bodyPr/>
        <a:lstStyle/>
        <a:p>
          <a:endParaRPr lang="en-US"/>
        </a:p>
      </dgm:t>
    </dgm:pt>
    <dgm:pt modelId="{DDB94675-9A40-4FB4-A0BA-6E33CFF76253}" type="pres">
      <dgm:prSet presAssocID="{A85D72A2-E45E-4CBC-A327-92003FC03E48}" presName="extraNode" presStyleLbl="node1" presStyleIdx="0" presStyleCnt="3"/>
      <dgm:spPr/>
    </dgm:pt>
    <dgm:pt modelId="{66352355-C448-46B8-8708-0C0B4FA6D1EF}" type="pres">
      <dgm:prSet presAssocID="{A85D72A2-E45E-4CBC-A327-92003FC03E48}" presName="dstNode" presStyleLbl="node1" presStyleIdx="0" presStyleCnt="3"/>
      <dgm:spPr/>
    </dgm:pt>
    <dgm:pt modelId="{41C0712D-6230-42F5-8134-6AA77C571944}" type="pres">
      <dgm:prSet presAssocID="{E2E715B1-F839-4A90-97CA-36FB28EBEABE}" presName="text_1" presStyleLbl="node1" presStyleIdx="0" presStyleCnt="3">
        <dgm:presLayoutVars>
          <dgm:bulletEnabled val="1"/>
        </dgm:presLayoutVars>
      </dgm:prSet>
      <dgm:spPr/>
      <dgm:t>
        <a:bodyPr/>
        <a:lstStyle/>
        <a:p>
          <a:endParaRPr lang="en-US"/>
        </a:p>
      </dgm:t>
    </dgm:pt>
    <dgm:pt modelId="{D38834FE-0550-4E19-A777-696F868F313F}" type="pres">
      <dgm:prSet presAssocID="{E2E715B1-F839-4A90-97CA-36FB28EBEABE}" presName="accent_1" presStyleCnt="0"/>
      <dgm:spPr/>
    </dgm:pt>
    <dgm:pt modelId="{62AF6F62-0EC8-4091-A054-8417D73400FD}" type="pres">
      <dgm:prSet presAssocID="{E2E715B1-F839-4A90-97CA-36FB28EBEABE}" presName="accentRepeatNode" presStyleLbl="solidFgAcc1" presStyleIdx="0" presStyleCnt="3"/>
      <dgm:spPr/>
    </dgm:pt>
    <dgm:pt modelId="{F4D9450E-B429-4F4B-8D51-12EDAE993C6E}" type="pres">
      <dgm:prSet presAssocID="{D8099A2D-DFAF-4615-BA0D-8546DEE309E3}" presName="text_2" presStyleLbl="node1" presStyleIdx="1" presStyleCnt="3" custScaleY="192842">
        <dgm:presLayoutVars>
          <dgm:bulletEnabled val="1"/>
        </dgm:presLayoutVars>
      </dgm:prSet>
      <dgm:spPr/>
      <dgm:t>
        <a:bodyPr/>
        <a:lstStyle/>
        <a:p>
          <a:endParaRPr lang="en-US"/>
        </a:p>
      </dgm:t>
    </dgm:pt>
    <dgm:pt modelId="{31740FF1-553D-4F29-96E7-2814DB57E2A1}" type="pres">
      <dgm:prSet presAssocID="{D8099A2D-DFAF-4615-BA0D-8546DEE309E3}" presName="accent_2" presStyleCnt="0"/>
      <dgm:spPr/>
    </dgm:pt>
    <dgm:pt modelId="{C95EA77B-C461-4AE5-ACC6-E2281CC000F5}" type="pres">
      <dgm:prSet presAssocID="{D8099A2D-DFAF-4615-BA0D-8546DEE309E3}" presName="accentRepeatNode" presStyleLbl="solidFgAcc1" presStyleIdx="1" presStyleCnt="3"/>
      <dgm:spPr/>
      <dgm:t>
        <a:bodyPr/>
        <a:lstStyle/>
        <a:p>
          <a:endParaRPr lang="en-US"/>
        </a:p>
      </dgm:t>
    </dgm:pt>
    <dgm:pt modelId="{6B747725-816F-497E-AD1A-3B239F472931}" type="pres">
      <dgm:prSet presAssocID="{96238AB0-3E60-4345-A8BB-5DC959EB425D}" presName="text_3" presStyleLbl="node1" presStyleIdx="2" presStyleCnt="3">
        <dgm:presLayoutVars>
          <dgm:bulletEnabled val="1"/>
        </dgm:presLayoutVars>
      </dgm:prSet>
      <dgm:spPr/>
      <dgm:t>
        <a:bodyPr/>
        <a:lstStyle/>
        <a:p>
          <a:endParaRPr lang="en-US"/>
        </a:p>
      </dgm:t>
    </dgm:pt>
    <dgm:pt modelId="{0E9D947C-13F2-4239-B168-E36A53AC6625}" type="pres">
      <dgm:prSet presAssocID="{96238AB0-3E60-4345-A8BB-5DC959EB425D}" presName="accent_3" presStyleCnt="0"/>
      <dgm:spPr/>
    </dgm:pt>
    <dgm:pt modelId="{C3CB0320-12E1-4B2A-B8B7-A5C11D3F23D7}" type="pres">
      <dgm:prSet presAssocID="{96238AB0-3E60-4345-A8BB-5DC959EB425D}" presName="accentRepeatNode" presStyleLbl="solidFgAcc1" presStyleIdx="2" presStyleCnt="3"/>
      <dgm:spPr/>
    </dgm:pt>
  </dgm:ptLst>
  <dgm:cxnLst>
    <dgm:cxn modelId="{B41725B7-B2E2-45B1-9F84-E5F890709EA3}" type="presOf" srcId="{8BF3C4E9-F523-4844-A02F-E2C5E7F72065}" destId="{8A181E3F-A5E6-42EC-B617-38C9DB2D11F2}" srcOrd="0" destOrd="0" presId="urn:microsoft.com/office/officeart/2008/layout/VerticalCurvedList"/>
    <dgm:cxn modelId="{64236E48-E02A-49F5-A481-952B03534C6E}" srcId="{A85D72A2-E45E-4CBC-A327-92003FC03E48}" destId="{96238AB0-3E60-4345-A8BB-5DC959EB425D}" srcOrd="2" destOrd="0" parTransId="{CEDA0CA6-DF7D-4AF7-AB8F-B61ECB5E31E4}" sibTransId="{3D85558E-AF47-42E9-8ADA-599D71F08C07}"/>
    <dgm:cxn modelId="{95BA9C54-EB6B-4342-BA7F-B7989536BCFB}" type="presOf" srcId="{E2E715B1-F839-4A90-97CA-36FB28EBEABE}" destId="{41C0712D-6230-42F5-8134-6AA77C571944}" srcOrd="0" destOrd="0" presId="urn:microsoft.com/office/officeart/2008/layout/VerticalCurvedList"/>
    <dgm:cxn modelId="{0DF06F46-5213-4204-8F41-7D0AC078D6D4}" type="presOf" srcId="{D8099A2D-DFAF-4615-BA0D-8546DEE309E3}" destId="{F4D9450E-B429-4F4B-8D51-12EDAE993C6E}" srcOrd="0" destOrd="0" presId="urn:microsoft.com/office/officeart/2008/layout/VerticalCurvedList"/>
    <dgm:cxn modelId="{C924571B-EBC5-4EEE-B52B-52C4BA74F66B}" type="presOf" srcId="{96238AB0-3E60-4345-A8BB-5DC959EB425D}" destId="{6B747725-816F-497E-AD1A-3B239F472931}" srcOrd="0" destOrd="0" presId="urn:microsoft.com/office/officeart/2008/layout/VerticalCurvedList"/>
    <dgm:cxn modelId="{22A85389-9B13-4F9F-8479-93B1E267843D}" srcId="{A85D72A2-E45E-4CBC-A327-92003FC03E48}" destId="{E2E715B1-F839-4A90-97CA-36FB28EBEABE}" srcOrd="0" destOrd="0" parTransId="{91F2E64C-688A-424B-AAE7-5FB23B23AFD9}" sibTransId="{8BF3C4E9-F523-4844-A02F-E2C5E7F72065}"/>
    <dgm:cxn modelId="{B7C70116-6ED8-45E2-8D0E-FCCC8F8F2414}" type="presOf" srcId="{A85D72A2-E45E-4CBC-A327-92003FC03E48}" destId="{33873E8C-2839-494D-888B-2D6045555E23}" srcOrd="0" destOrd="0" presId="urn:microsoft.com/office/officeart/2008/layout/VerticalCurvedList"/>
    <dgm:cxn modelId="{0758E472-2A50-4F28-8359-BB1A3FFD253D}" srcId="{A85D72A2-E45E-4CBC-A327-92003FC03E48}" destId="{D8099A2D-DFAF-4615-BA0D-8546DEE309E3}" srcOrd="1" destOrd="0" parTransId="{30386CE3-AE7E-4C5A-9BB5-66A3E7C60BAC}" sibTransId="{DC94E327-0C06-4351-8B48-39AA96510069}"/>
    <dgm:cxn modelId="{4148B60E-530E-48B2-BFF6-A07759226306}" type="presParOf" srcId="{33873E8C-2839-494D-888B-2D6045555E23}" destId="{D59E550D-D540-47A2-AD11-29F1227ADA12}" srcOrd="0" destOrd="0" presId="urn:microsoft.com/office/officeart/2008/layout/VerticalCurvedList"/>
    <dgm:cxn modelId="{18A11349-5D1E-4333-A2A2-CD85A7245E24}" type="presParOf" srcId="{D59E550D-D540-47A2-AD11-29F1227ADA12}" destId="{2B945AF4-EBAD-4BCF-A053-8CAC79D97DB0}" srcOrd="0" destOrd="0" presId="urn:microsoft.com/office/officeart/2008/layout/VerticalCurvedList"/>
    <dgm:cxn modelId="{10941E48-B724-4506-B182-C033122E12B9}" type="presParOf" srcId="{2B945AF4-EBAD-4BCF-A053-8CAC79D97DB0}" destId="{35404107-AD22-4C43-A8C0-048C8CA28C68}" srcOrd="0" destOrd="0" presId="urn:microsoft.com/office/officeart/2008/layout/VerticalCurvedList"/>
    <dgm:cxn modelId="{2505B7B0-2110-45BA-84A2-909DCABE0834}" type="presParOf" srcId="{2B945AF4-EBAD-4BCF-A053-8CAC79D97DB0}" destId="{8A181E3F-A5E6-42EC-B617-38C9DB2D11F2}" srcOrd="1" destOrd="0" presId="urn:microsoft.com/office/officeart/2008/layout/VerticalCurvedList"/>
    <dgm:cxn modelId="{C8AE34CA-512B-4A24-BACB-A5735A112CEF}" type="presParOf" srcId="{2B945AF4-EBAD-4BCF-A053-8CAC79D97DB0}" destId="{DDB94675-9A40-4FB4-A0BA-6E33CFF76253}" srcOrd="2" destOrd="0" presId="urn:microsoft.com/office/officeart/2008/layout/VerticalCurvedList"/>
    <dgm:cxn modelId="{9FF86908-982F-4ABA-8CB0-4BDFC1336C42}" type="presParOf" srcId="{2B945AF4-EBAD-4BCF-A053-8CAC79D97DB0}" destId="{66352355-C448-46B8-8708-0C0B4FA6D1EF}" srcOrd="3" destOrd="0" presId="urn:microsoft.com/office/officeart/2008/layout/VerticalCurvedList"/>
    <dgm:cxn modelId="{AE1ADE02-C63D-45D1-9C63-4611EECF4C76}" type="presParOf" srcId="{D59E550D-D540-47A2-AD11-29F1227ADA12}" destId="{41C0712D-6230-42F5-8134-6AA77C571944}" srcOrd="1" destOrd="0" presId="urn:microsoft.com/office/officeart/2008/layout/VerticalCurvedList"/>
    <dgm:cxn modelId="{92D787BC-5BF3-40DC-A5A9-7C3C359D3E02}" type="presParOf" srcId="{D59E550D-D540-47A2-AD11-29F1227ADA12}" destId="{D38834FE-0550-4E19-A777-696F868F313F}" srcOrd="2" destOrd="0" presId="urn:microsoft.com/office/officeart/2008/layout/VerticalCurvedList"/>
    <dgm:cxn modelId="{63946916-2533-415D-A96C-01558CDED453}" type="presParOf" srcId="{D38834FE-0550-4E19-A777-696F868F313F}" destId="{62AF6F62-0EC8-4091-A054-8417D73400FD}" srcOrd="0" destOrd="0" presId="urn:microsoft.com/office/officeart/2008/layout/VerticalCurvedList"/>
    <dgm:cxn modelId="{1F6BE517-C652-4ACE-9880-E177BD8D28B8}" type="presParOf" srcId="{D59E550D-D540-47A2-AD11-29F1227ADA12}" destId="{F4D9450E-B429-4F4B-8D51-12EDAE993C6E}" srcOrd="3" destOrd="0" presId="urn:microsoft.com/office/officeart/2008/layout/VerticalCurvedList"/>
    <dgm:cxn modelId="{61ACE0DA-0741-4137-A0E8-BE064AC1AC09}" type="presParOf" srcId="{D59E550D-D540-47A2-AD11-29F1227ADA12}" destId="{31740FF1-553D-4F29-96E7-2814DB57E2A1}" srcOrd="4" destOrd="0" presId="urn:microsoft.com/office/officeart/2008/layout/VerticalCurvedList"/>
    <dgm:cxn modelId="{1A489977-D6D1-4436-A9FC-BEB10DF62EC7}" type="presParOf" srcId="{31740FF1-553D-4F29-96E7-2814DB57E2A1}" destId="{C95EA77B-C461-4AE5-ACC6-E2281CC000F5}" srcOrd="0" destOrd="0" presId="urn:microsoft.com/office/officeart/2008/layout/VerticalCurvedList"/>
    <dgm:cxn modelId="{2C808D4E-FF6D-4E1C-92A9-4FA0BBE06903}" type="presParOf" srcId="{D59E550D-D540-47A2-AD11-29F1227ADA12}" destId="{6B747725-816F-497E-AD1A-3B239F472931}" srcOrd="5" destOrd="0" presId="urn:microsoft.com/office/officeart/2008/layout/VerticalCurvedList"/>
    <dgm:cxn modelId="{8718BD10-74B8-404A-B17A-9942467A2683}" type="presParOf" srcId="{D59E550D-D540-47A2-AD11-29F1227ADA12}" destId="{0E9D947C-13F2-4239-B168-E36A53AC6625}" srcOrd="6" destOrd="0" presId="urn:microsoft.com/office/officeart/2008/layout/VerticalCurvedList"/>
    <dgm:cxn modelId="{81FA28E5-456C-4A4E-85AA-228B43CCDCA0}" type="presParOf" srcId="{0E9D947C-13F2-4239-B168-E36A53AC6625}" destId="{C3CB0320-12E1-4B2A-B8B7-A5C11D3F23D7}"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85D72A2-E45E-4CBC-A327-92003FC03E48}"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E2E715B1-F839-4A90-97CA-36FB28EBEABE}">
      <dgm:prSet phldrT="[Text]" custT="1"/>
      <dgm:spPr/>
      <dgm:t>
        <a:bodyPr/>
        <a:lstStyle/>
        <a:p>
          <a:r>
            <a:rPr lang="en-US" sz="2400" dirty="0" smtClean="0"/>
            <a:t>Background + Intro</a:t>
          </a:r>
          <a:endParaRPr lang="en-US" sz="2400" dirty="0"/>
        </a:p>
      </dgm:t>
    </dgm:pt>
    <dgm:pt modelId="{91F2E64C-688A-424B-AAE7-5FB23B23AFD9}" type="parTrans" cxnId="{22A85389-9B13-4F9F-8479-93B1E267843D}">
      <dgm:prSet/>
      <dgm:spPr/>
      <dgm:t>
        <a:bodyPr/>
        <a:lstStyle/>
        <a:p>
          <a:endParaRPr lang="en-US" sz="2400"/>
        </a:p>
      </dgm:t>
    </dgm:pt>
    <dgm:pt modelId="{8BF3C4E9-F523-4844-A02F-E2C5E7F72065}" type="sibTrans" cxnId="{22A85389-9B13-4F9F-8479-93B1E267843D}">
      <dgm:prSet/>
      <dgm:spPr/>
      <dgm:t>
        <a:bodyPr/>
        <a:lstStyle/>
        <a:p>
          <a:endParaRPr lang="en-US" sz="2400"/>
        </a:p>
      </dgm:t>
    </dgm:pt>
    <dgm:pt modelId="{D8099A2D-DFAF-4615-BA0D-8546DEE309E3}">
      <dgm:prSet phldrT="[Text]" custT="1"/>
      <dgm:spPr/>
      <dgm:t>
        <a:bodyPr/>
        <a:lstStyle/>
        <a:p>
          <a:r>
            <a:rPr lang="en-US" sz="2000" dirty="0" smtClean="0"/>
            <a:t>&gt; UI Basics &amp; Assets</a:t>
          </a:r>
        </a:p>
        <a:p>
          <a:r>
            <a:rPr lang="en-US" sz="2000" dirty="0" smtClean="0"/>
            <a:t>&gt; Moving Around</a:t>
          </a:r>
        </a:p>
        <a:p>
          <a:r>
            <a:rPr lang="en-US" sz="2000" dirty="0" smtClean="0"/>
            <a:t>&gt; Scripts &amp; Animations</a:t>
          </a:r>
        </a:p>
        <a:p>
          <a:r>
            <a:rPr lang="en-US" sz="2000" dirty="0" smtClean="0"/>
            <a:t>&gt; Transitions, Colliders &amp; Triggers</a:t>
          </a:r>
          <a:endParaRPr lang="en-US" sz="2000" dirty="0"/>
        </a:p>
      </dgm:t>
    </dgm:pt>
    <dgm:pt modelId="{30386CE3-AE7E-4C5A-9BB5-66A3E7C60BAC}" type="parTrans" cxnId="{0758E472-2A50-4F28-8359-BB1A3FFD253D}">
      <dgm:prSet/>
      <dgm:spPr/>
      <dgm:t>
        <a:bodyPr/>
        <a:lstStyle/>
        <a:p>
          <a:endParaRPr lang="en-US" sz="2400"/>
        </a:p>
      </dgm:t>
    </dgm:pt>
    <dgm:pt modelId="{DC94E327-0C06-4351-8B48-39AA96510069}" type="sibTrans" cxnId="{0758E472-2A50-4F28-8359-BB1A3FFD253D}">
      <dgm:prSet/>
      <dgm:spPr/>
      <dgm:t>
        <a:bodyPr/>
        <a:lstStyle/>
        <a:p>
          <a:endParaRPr lang="en-US" sz="2400"/>
        </a:p>
      </dgm:t>
    </dgm:pt>
    <dgm:pt modelId="{96238AB0-3E60-4345-A8BB-5DC959EB425D}">
      <dgm:prSet phldrT="[Text]" custT="1"/>
      <dgm:spPr/>
      <dgm:t>
        <a:bodyPr/>
        <a:lstStyle/>
        <a:p>
          <a:r>
            <a:rPr lang="en-US" sz="2400" dirty="0" smtClean="0"/>
            <a:t>Graphics &amp; Audio, Wrap-Up</a:t>
          </a:r>
          <a:endParaRPr lang="en-US" sz="2400" dirty="0"/>
        </a:p>
      </dgm:t>
    </dgm:pt>
    <dgm:pt modelId="{CEDA0CA6-DF7D-4AF7-AB8F-B61ECB5E31E4}" type="parTrans" cxnId="{64236E48-E02A-49F5-A481-952B03534C6E}">
      <dgm:prSet/>
      <dgm:spPr/>
      <dgm:t>
        <a:bodyPr/>
        <a:lstStyle/>
        <a:p>
          <a:endParaRPr lang="en-US" sz="2400"/>
        </a:p>
      </dgm:t>
    </dgm:pt>
    <dgm:pt modelId="{3D85558E-AF47-42E9-8ADA-599D71F08C07}" type="sibTrans" cxnId="{64236E48-E02A-49F5-A481-952B03534C6E}">
      <dgm:prSet/>
      <dgm:spPr/>
      <dgm:t>
        <a:bodyPr/>
        <a:lstStyle/>
        <a:p>
          <a:endParaRPr lang="en-US" sz="2400"/>
        </a:p>
      </dgm:t>
    </dgm:pt>
    <dgm:pt modelId="{33873E8C-2839-494D-888B-2D6045555E23}" type="pres">
      <dgm:prSet presAssocID="{A85D72A2-E45E-4CBC-A327-92003FC03E48}" presName="Name0" presStyleCnt="0">
        <dgm:presLayoutVars>
          <dgm:chMax val="7"/>
          <dgm:chPref val="7"/>
          <dgm:dir/>
        </dgm:presLayoutVars>
      </dgm:prSet>
      <dgm:spPr/>
      <dgm:t>
        <a:bodyPr/>
        <a:lstStyle/>
        <a:p>
          <a:endParaRPr lang="en-US"/>
        </a:p>
      </dgm:t>
    </dgm:pt>
    <dgm:pt modelId="{D59E550D-D540-47A2-AD11-29F1227ADA12}" type="pres">
      <dgm:prSet presAssocID="{A85D72A2-E45E-4CBC-A327-92003FC03E48}" presName="Name1" presStyleCnt="0"/>
      <dgm:spPr/>
    </dgm:pt>
    <dgm:pt modelId="{2B945AF4-EBAD-4BCF-A053-8CAC79D97DB0}" type="pres">
      <dgm:prSet presAssocID="{A85D72A2-E45E-4CBC-A327-92003FC03E48}" presName="cycle" presStyleCnt="0"/>
      <dgm:spPr/>
    </dgm:pt>
    <dgm:pt modelId="{35404107-AD22-4C43-A8C0-048C8CA28C68}" type="pres">
      <dgm:prSet presAssocID="{A85D72A2-E45E-4CBC-A327-92003FC03E48}" presName="srcNode" presStyleLbl="node1" presStyleIdx="0" presStyleCnt="3"/>
      <dgm:spPr/>
    </dgm:pt>
    <dgm:pt modelId="{8A181E3F-A5E6-42EC-B617-38C9DB2D11F2}" type="pres">
      <dgm:prSet presAssocID="{A85D72A2-E45E-4CBC-A327-92003FC03E48}" presName="conn" presStyleLbl="parChTrans1D2" presStyleIdx="0" presStyleCnt="1"/>
      <dgm:spPr/>
      <dgm:t>
        <a:bodyPr/>
        <a:lstStyle/>
        <a:p>
          <a:endParaRPr lang="en-US"/>
        </a:p>
      </dgm:t>
    </dgm:pt>
    <dgm:pt modelId="{DDB94675-9A40-4FB4-A0BA-6E33CFF76253}" type="pres">
      <dgm:prSet presAssocID="{A85D72A2-E45E-4CBC-A327-92003FC03E48}" presName="extraNode" presStyleLbl="node1" presStyleIdx="0" presStyleCnt="3"/>
      <dgm:spPr/>
    </dgm:pt>
    <dgm:pt modelId="{66352355-C448-46B8-8708-0C0B4FA6D1EF}" type="pres">
      <dgm:prSet presAssocID="{A85D72A2-E45E-4CBC-A327-92003FC03E48}" presName="dstNode" presStyleLbl="node1" presStyleIdx="0" presStyleCnt="3"/>
      <dgm:spPr/>
    </dgm:pt>
    <dgm:pt modelId="{41C0712D-6230-42F5-8134-6AA77C571944}" type="pres">
      <dgm:prSet presAssocID="{E2E715B1-F839-4A90-97CA-36FB28EBEABE}" presName="text_1" presStyleLbl="node1" presStyleIdx="0" presStyleCnt="3">
        <dgm:presLayoutVars>
          <dgm:bulletEnabled val="1"/>
        </dgm:presLayoutVars>
      </dgm:prSet>
      <dgm:spPr/>
      <dgm:t>
        <a:bodyPr/>
        <a:lstStyle/>
        <a:p>
          <a:endParaRPr lang="en-US"/>
        </a:p>
      </dgm:t>
    </dgm:pt>
    <dgm:pt modelId="{D38834FE-0550-4E19-A777-696F868F313F}" type="pres">
      <dgm:prSet presAssocID="{E2E715B1-F839-4A90-97CA-36FB28EBEABE}" presName="accent_1" presStyleCnt="0"/>
      <dgm:spPr/>
    </dgm:pt>
    <dgm:pt modelId="{62AF6F62-0EC8-4091-A054-8417D73400FD}" type="pres">
      <dgm:prSet presAssocID="{E2E715B1-F839-4A90-97CA-36FB28EBEABE}" presName="accentRepeatNode" presStyleLbl="solidFgAcc1" presStyleIdx="0" presStyleCnt="3"/>
      <dgm:spPr/>
    </dgm:pt>
    <dgm:pt modelId="{F4D9450E-B429-4F4B-8D51-12EDAE993C6E}" type="pres">
      <dgm:prSet presAssocID="{D8099A2D-DFAF-4615-BA0D-8546DEE309E3}" presName="text_2" presStyleLbl="node1" presStyleIdx="1" presStyleCnt="3" custScaleY="192842">
        <dgm:presLayoutVars>
          <dgm:bulletEnabled val="1"/>
        </dgm:presLayoutVars>
      </dgm:prSet>
      <dgm:spPr/>
      <dgm:t>
        <a:bodyPr/>
        <a:lstStyle/>
        <a:p>
          <a:endParaRPr lang="en-US"/>
        </a:p>
      </dgm:t>
    </dgm:pt>
    <dgm:pt modelId="{31740FF1-553D-4F29-96E7-2814DB57E2A1}" type="pres">
      <dgm:prSet presAssocID="{D8099A2D-DFAF-4615-BA0D-8546DEE309E3}" presName="accent_2" presStyleCnt="0"/>
      <dgm:spPr/>
    </dgm:pt>
    <dgm:pt modelId="{C95EA77B-C461-4AE5-ACC6-E2281CC000F5}" type="pres">
      <dgm:prSet presAssocID="{D8099A2D-DFAF-4615-BA0D-8546DEE309E3}" presName="accentRepeatNode" presStyleLbl="solidFgAcc1" presStyleIdx="1" presStyleCnt="3"/>
      <dgm:spPr/>
      <dgm:t>
        <a:bodyPr/>
        <a:lstStyle/>
        <a:p>
          <a:endParaRPr lang="en-US"/>
        </a:p>
      </dgm:t>
    </dgm:pt>
    <dgm:pt modelId="{6B747725-816F-497E-AD1A-3B239F472931}" type="pres">
      <dgm:prSet presAssocID="{96238AB0-3E60-4345-A8BB-5DC959EB425D}" presName="text_3" presStyleLbl="node1" presStyleIdx="2" presStyleCnt="3">
        <dgm:presLayoutVars>
          <dgm:bulletEnabled val="1"/>
        </dgm:presLayoutVars>
      </dgm:prSet>
      <dgm:spPr/>
      <dgm:t>
        <a:bodyPr/>
        <a:lstStyle/>
        <a:p>
          <a:endParaRPr lang="en-US"/>
        </a:p>
      </dgm:t>
    </dgm:pt>
    <dgm:pt modelId="{0E9D947C-13F2-4239-B168-E36A53AC6625}" type="pres">
      <dgm:prSet presAssocID="{96238AB0-3E60-4345-A8BB-5DC959EB425D}" presName="accent_3" presStyleCnt="0"/>
      <dgm:spPr/>
    </dgm:pt>
    <dgm:pt modelId="{C3CB0320-12E1-4B2A-B8B7-A5C11D3F23D7}" type="pres">
      <dgm:prSet presAssocID="{96238AB0-3E60-4345-A8BB-5DC959EB425D}" presName="accentRepeatNode" presStyleLbl="solidFgAcc1" presStyleIdx="2" presStyleCnt="3"/>
      <dgm:spPr/>
    </dgm:pt>
  </dgm:ptLst>
  <dgm:cxnLst>
    <dgm:cxn modelId="{8233CE84-8D17-4E3D-8797-EEB473EC20F3}" type="presOf" srcId="{96238AB0-3E60-4345-A8BB-5DC959EB425D}" destId="{6B747725-816F-497E-AD1A-3B239F472931}" srcOrd="0" destOrd="0" presId="urn:microsoft.com/office/officeart/2008/layout/VerticalCurvedList"/>
    <dgm:cxn modelId="{C1BF392B-6ACA-48E7-BB10-445D711711F8}" type="presOf" srcId="{D8099A2D-DFAF-4615-BA0D-8546DEE309E3}" destId="{F4D9450E-B429-4F4B-8D51-12EDAE993C6E}" srcOrd="0" destOrd="0" presId="urn:microsoft.com/office/officeart/2008/layout/VerticalCurvedList"/>
    <dgm:cxn modelId="{64236E48-E02A-49F5-A481-952B03534C6E}" srcId="{A85D72A2-E45E-4CBC-A327-92003FC03E48}" destId="{96238AB0-3E60-4345-A8BB-5DC959EB425D}" srcOrd="2" destOrd="0" parTransId="{CEDA0CA6-DF7D-4AF7-AB8F-B61ECB5E31E4}" sibTransId="{3D85558E-AF47-42E9-8ADA-599D71F08C07}"/>
    <dgm:cxn modelId="{12BFA396-DDA0-4BE6-89F7-7B9C2E367D06}" type="presOf" srcId="{8BF3C4E9-F523-4844-A02F-E2C5E7F72065}" destId="{8A181E3F-A5E6-42EC-B617-38C9DB2D11F2}" srcOrd="0" destOrd="0" presId="urn:microsoft.com/office/officeart/2008/layout/VerticalCurvedList"/>
    <dgm:cxn modelId="{B0E0AEBC-CD48-4AE8-BDAC-02D25D56DB2F}" type="presOf" srcId="{A85D72A2-E45E-4CBC-A327-92003FC03E48}" destId="{33873E8C-2839-494D-888B-2D6045555E23}" srcOrd="0" destOrd="0" presId="urn:microsoft.com/office/officeart/2008/layout/VerticalCurvedList"/>
    <dgm:cxn modelId="{22A85389-9B13-4F9F-8479-93B1E267843D}" srcId="{A85D72A2-E45E-4CBC-A327-92003FC03E48}" destId="{E2E715B1-F839-4A90-97CA-36FB28EBEABE}" srcOrd="0" destOrd="0" parTransId="{91F2E64C-688A-424B-AAE7-5FB23B23AFD9}" sibTransId="{8BF3C4E9-F523-4844-A02F-E2C5E7F72065}"/>
    <dgm:cxn modelId="{5EB83090-7609-4E85-A5A7-23A0FE40FA57}" type="presOf" srcId="{E2E715B1-F839-4A90-97CA-36FB28EBEABE}" destId="{41C0712D-6230-42F5-8134-6AA77C571944}" srcOrd="0" destOrd="0" presId="urn:microsoft.com/office/officeart/2008/layout/VerticalCurvedList"/>
    <dgm:cxn modelId="{0758E472-2A50-4F28-8359-BB1A3FFD253D}" srcId="{A85D72A2-E45E-4CBC-A327-92003FC03E48}" destId="{D8099A2D-DFAF-4615-BA0D-8546DEE309E3}" srcOrd="1" destOrd="0" parTransId="{30386CE3-AE7E-4C5A-9BB5-66A3E7C60BAC}" sibTransId="{DC94E327-0C06-4351-8B48-39AA96510069}"/>
    <dgm:cxn modelId="{4102DAF0-F796-4855-A7DD-7392A8BB8F22}" type="presParOf" srcId="{33873E8C-2839-494D-888B-2D6045555E23}" destId="{D59E550D-D540-47A2-AD11-29F1227ADA12}" srcOrd="0" destOrd="0" presId="urn:microsoft.com/office/officeart/2008/layout/VerticalCurvedList"/>
    <dgm:cxn modelId="{D186EE41-B607-40DB-AEB3-905EA41480BA}" type="presParOf" srcId="{D59E550D-D540-47A2-AD11-29F1227ADA12}" destId="{2B945AF4-EBAD-4BCF-A053-8CAC79D97DB0}" srcOrd="0" destOrd="0" presId="urn:microsoft.com/office/officeart/2008/layout/VerticalCurvedList"/>
    <dgm:cxn modelId="{17DE3735-AB0C-4B54-BC43-2B4FEE79EE50}" type="presParOf" srcId="{2B945AF4-EBAD-4BCF-A053-8CAC79D97DB0}" destId="{35404107-AD22-4C43-A8C0-048C8CA28C68}" srcOrd="0" destOrd="0" presId="urn:microsoft.com/office/officeart/2008/layout/VerticalCurvedList"/>
    <dgm:cxn modelId="{B3223E4D-0EDF-4D4F-8608-426A0F4B9054}" type="presParOf" srcId="{2B945AF4-EBAD-4BCF-A053-8CAC79D97DB0}" destId="{8A181E3F-A5E6-42EC-B617-38C9DB2D11F2}" srcOrd="1" destOrd="0" presId="urn:microsoft.com/office/officeart/2008/layout/VerticalCurvedList"/>
    <dgm:cxn modelId="{DC1C2F24-3CF4-4C92-8F87-511F81E3BD26}" type="presParOf" srcId="{2B945AF4-EBAD-4BCF-A053-8CAC79D97DB0}" destId="{DDB94675-9A40-4FB4-A0BA-6E33CFF76253}" srcOrd="2" destOrd="0" presId="urn:microsoft.com/office/officeart/2008/layout/VerticalCurvedList"/>
    <dgm:cxn modelId="{40CC0CF4-6E5C-4BE2-ABD3-7F0363BE1777}" type="presParOf" srcId="{2B945AF4-EBAD-4BCF-A053-8CAC79D97DB0}" destId="{66352355-C448-46B8-8708-0C0B4FA6D1EF}" srcOrd="3" destOrd="0" presId="urn:microsoft.com/office/officeart/2008/layout/VerticalCurvedList"/>
    <dgm:cxn modelId="{A71EE70E-3165-4BF7-A949-089FEA82CBC0}" type="presParOf" srcId="{D59E550D-D540-47A2-AD11-29F1227ADA12}" destId="{41C0712D-6230-42F5-8134-6AA77C571944}" srcOrd="1" destOrd="0" presId="urn:microsoft.com/office/officeart/2008/layout/VerticalCurvedList"/>
    <dgm:cxn modelId="{A8712015-2A68-4FD8-861A-9B5EAE3CF7BB}" type="presParOf" srcId="{D59E550D-D540-47A2-AD11-29F1227ADA12}" destId="{D38834FE-0550-4E19-A777-696F868F313F}" srcOrd="2" destOrd="0" presId="urn:microsoft.com/office/officeart/2008/layout/VerticalCurvedList"/>
    <dgm:cxn modelId="{7391500D-0EDE-4BEA-949D-51AA15B807EB}" type="presParOf" srcId="{D38834FE-0550-4E19-A777-696F868F313F}" destId="{62AF6F62-0EC8-4091-A054-8417D73400FD}" srcOrd="0" destOrd="0" presId="urn:microsoft.com/office/officeart/2008/layout/VerticalCurvedList"/>
    <dgm:cxn modelId="{B5830CB8-E249-47DA-A4AA-53BACE12AD8B}" type="presParOf" srcId="{D59E550D-D540-47A2-AD11-29F1227ADA12}" destId="{F4D9450E-B429-4F4B-8D51-12EDAE993C6E}" srcOrd="3" destOrd="0" presId="urn:microsoft.com/office/officeart/2008/layout/VerticalCurvedList"/>
    <dgm:cxn modelId="{81C2BAF7-1EB6-46AC-B556-07600410BB2E}" type="presParOf" srcId="{D59E550D-D540-47A2-AD11-29F1227ADA12}" destId="{31740FF1-553D-4F29-96E7-2814DB57E2A1}" srcOrd="4" destOrd="0" presId="urn:microsoft.com/office/officeart/2008/layout/VerticalCurvedList"/>
    <dgm:cxn modelId="{F4D5F164-C70B-43C8-AF3E-CCA829C1048A}" type="presParOf" srcId="{31740FF1-553D-4F29-96E7-2814DB57E2A1}" destId="{C95EA77B-C461-4AE5-ACC6-E2281CC000F5}" srcOrd="0" destOrd="0" presId="urn:microsoft.com/office/officeart/2008/layout/VerticalCurvedList"/>
    <dgm:cxn modelId="{FFD76058-E678-45F4-864A-A1B2D13BED1E}" type="presParOf" srcId="{D59E550D-D540-47A2-AD11-29F1227ADA12}" destId="{6B747725-816F-497E-AD1A-3B239F472931}" srcOrd="5" destOrd="0" presId="urn:microsoft.com/office/officeart/2008/layout/VerticalCurvedList"/>
    <dgm:cxn modelId="{99A54BB5-3020-436F-B256-A889EF9FB777}" type="presParOf" srcId="{D59E550D-D540-47A2-AD11-29F1227ADA12}" destId="{0E9D947C-13F2-4239-B168-E36A53AC6625}" srcOrd="6" destOrd="0" presId="urn:microsoft.com/office/officeart/2008/layout/VerticalCurvedList"/>
    <dgm:cxn modelId="{F4E5DEE8-98E3-4E7E-A285-8F7B9B0EEEC5}" type="presParOf" srcId="{0E9D947C-13F2-4239-B168-E36A53AC6625}" destId="{C3CB0320-12E1-4B2A-B8B7-A5C11D3F23D7}"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85D72A2-E45E-4CBC-A327-92003FC03E48}"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E2E715B1-F839-4A90-97CA-36FB28EBEABE}">
      <dgm:prSet phldrT="[Text]" custT="1"/>
      <dgm:spPr/>
      <dgm:t>
        <a:bodyPr/>
        <a:lstStyle/>
        <a:p>
          <a:r>
            <a:rPr lang="en-US" sz="2400" dirty="0" smtClean="0"/>
            <a:t>Background + Intro</a:t>
          </a:r>
          <a:endParaRPr lang="en-US" sz="2400" dirty="0"/>
        </a:p>
      </dgm:t>
    </dgm:pt>
    <dgm:pt modelId="{91F2E64C-688A-424B-AAE7-5FB23B23AFD9}" type="parTrans" cxnId="{22A85389-9B13-4F9F-8479-93B1E267843D}">
      <dgm:prSet/>
      <dgm:spPr/>
      <dgm:t>
        <a:bodyPr/>
        <a:lstStyle/>
        <a:p>
          <a:endParaRPr lang="en-US" sz="2400"/>
        </a:p>
      </dgm:t>
    </dgm:pt>
    <dgm:pt modelId="{8BF3C4E9-F523-4844-A02F-E2C5E7F72065}" type="sibTrans" cxnId="{22A85389-9B13-4F9F-8479-93B1E267843D}">
      <dgm:prSet/>
      <dgm:spPr/>
      <dgm:t>
        <a:bodyPr/>
        <a:lstStyle/>
        <a:p>
          <a:endParaRPr lang="en-US" sz="2400"/>
        </a:p>
      </dgm:t>
    </dgm:pt>
    <dgm:pt modelId="{D8099A2D-DFAF-4615-BA0D-8546DEE309E3}">
      <dgm:prSet phldrT="[Text]" custT="1"/>
      <dgm:spPr/>
      <dgm:t>
        <a:bodyPr/>
        <a:lstStyle/>
        <a:p>
          <a:r>
            <a:rPr lang="en-US" sz="2000" dirty="0" smtClean="0"/>
            <a:t>&gt; UI Basics &amp; Assets</a:t>
          </a:r>
        </a:p>
        <a:p>
          <a:r>
            <a:rPr lang="en-US" sz="2000" dirty="0" smtClean="0"/>
            <a:t>&gt; Moving Around</a:t>
          </a:r>
        </a:p>
        <a:p>
          <a:r>
            <a:rPr lang="en-US" sz="2000" dirty="0" smtClean="0"/>
            <a:t>&gt; Scripts &amp; Animations</a:t>
          </a:r>
        </a:p>
        <a:p>
          <a:r>
            <a:rPr lang="en-US" sz="2000" dirty="0" smtClean="0"/>
            <a:t>&gt; Transitions, Colliders &amp; Triggers</a:t>
          </a:r>
          <a:endParaRPr lang="en-US" sz="2000" dirty="0"/>
        </a:p>
      </dgm:t>
    </dgm:pt>
    <dgm:pt modelId="{30386CE3-AE7E-4C5A-9BB5-66A3E7C60BAC}" type="parTrans" cxnId="{0758E472-2A50-4F28-8359-BB1A3FFD253D}">
      <dgm:prSet/>
      <dgm:spPr/>
      <dgm:t>
        <a:bodyPr/>
        <a:lstStyle/>
        <a:p>
          <a:endParaRPr lang="en-US" sz="2400"/>
        </a:p>
      </dgm:t>
    </dgm:pt>
    <dgm:pt modelId="{DC94E327-0C06-4351-8B48-39AA96510069}" type="sibTrans" cxnId="{0758E472-2A50-4F28-8359-BB1A3FFD253D}">
      <dgm:prSet/>
      <dgm:spPr/>
      <dgm:t>
        <a:bodyPr/>
        <a:lstStyle/>
        <a:p>
          <a:endParaRPr lang="en-US" sz="2400"/>
        </a:p>
      </dgm:t>
    </dgm:pt>
    <dgm:pt modelId="{96238AB0-3E60-4345-A8BB-5DC959EB425D}">
      <dgm:prSet phldrT="[Text]" custT="1"/>
      <dgm:spPr/>
      <dgm:t>
        <a:bodyPr/>
        <a:lstStyle/>
        <a:p>
          <a:r>
            <a:rPr lang="en-US" sz="2400" dirty="0" smtClean="0"/>
            <a:t>Graphics &amp; Audio, Wrap-Up</a:t>
          </a:r>
          <a:endParaRPr lang="en-US" sz="2400" dirty="0"/>
        </a:p>
      </dgm:t>
    </dgm:pt>
    <dgm:pt modelId="{CEDA0CA6-DF7D-4AF7-AB8F-B61ECB5E31E4}" type="parTrans" cxnId="{64236E48-E02A-49F5-A481-952B03534C6E}">
      <dgm:prSet/>
      <dgm:spPr/>
      <dgm:t>
        <a:bodyPr/>
        <a:lstStyle/>
        <a:p>
          <a:endParaRPr lang="en-US" sz="2400"/>
        </a:p>
      </dgm:t>
    </dgm:pt>
    <dgm:pt modelId="{3D85558E-AF47-42E9-8ADA-599D71F08C07}" type="sibTrans" cxnId="{64236E48-E02A-49F5-A481-952B03534C6E}">
      <dgm:prSet/>
      <dgm:spPr/>
      <dgm:t>
        <a:bodyPr/>
        <a:lstStyle/>
        <a:p>
          <a:endParaRPr lang="en-US" sz="2400"/>
        </a:p>
      </dgm:t>
    </dgm:pt>
    <dgm:pt modelId="{33873E8C-2839-494D-888B-2D6045555E23}" type="pres">
      <dgm:prSet presAssocID="{A85D72A2-E45E-4CBC-A327-92003FC03E48}" presName="Name0" presStyleCnt="0">
        <dgm:presLayoutVars>
          <dgm:chMax val="7"/>
          <dgm:chPref val="7"/>
          <dgm:dir/>
        </dgm:presLayoutVars>
      </dgm:prSet>
      <dgm:spPr/>
      <dgm:t>
        <a:bodyPr/>
        <a:lstStyle/>
        <a:p>
          <a:endParaRPr lang="en-US"/>
        </a:p>
      </dgm:t>
    </dgm:pt>
    <dgm:pt modelId="{D59E550D-D540-47A2-AD11-29F1227ADA12}" type="pres">
      <dgm:prSet presAssocID="{A85D72A2-E45E-4CBC-A327-92003FC03E48}" presName="Name1" presStyleCnt="0"/>
      <dgm:spPr/>
    </dgm:pt>
    <dgm:pt modelId="{2B945AF4-EBAD-4BCF-A053-8CAC79D97DB0}" type="pres">
      <dgm:prSet presAssocID="{A85D72A2-E45E-4CBC-A327-92003FC03E48}" presName="cycle" presStyleCnt="0"/>
      <dgm:spPr/>
    </dgm:pt>
    <dgm:pt modelId="{35404107-AD22-4C43-A8C0-048C8CA28C68}" type="pres">
      <dgm:prSet presAssocID="{A85D72A2-E45E-4CBC-A327-92003FC03E48}" presName="srcNode" presStyleLbl="node1" presStyleIdx="0" presStyleCnt="3"/>
      <dgm:spPr/>
    </dgm:pt>
    <dgm:pt modelId="{8A181E3F-A5E6-42EC-B617-38C9DB2D11F2}" type="pres">
      <dgm:prSet presAssocID="{A85D72A2-E45E-4CBC-A327-92003FC03E48}" presName="conn" presStyleLbl="parChTrans1D2" presStyleIdx="0" presStyleCnt="1"/>
      <dgm:spPr/>
      <dgm:t>
        <a:bodyPr/>
        <a:lstStyle/>
        <a:p>
          <a:endParaRPr lang="en-US"/>
        </a:p>
      </dgm:t>
    </dgm:pt>
    <dgm:pt modelId="{DDB94675-9A40-4FB4-A0BA-6E33CFF76253}" type="pres">
      <dgm:prSet presAssocID="{A85D72A2-E45E-4CBC-A327-92003FC03E48}" presName="extraNode" presStyleLbl="node1" presStyleIdx="0" presStyleCnt="3"/>
      <dgm:spPr/>
    </dgm:pt>
    <dgm:pt modelId="{66352355-C448-46B8-8708-0C0B4FA6D1EF}" type="pres">
      <dgm:prSet presAssocID="{A85D72A2-E45E-4CBC-A327-92003FC03E48}" presName="dstNode" presStyleLbl="node1" presStyleIdx="0" presStyleCnt="3"/>
      <dgm:spPr/>
    </dgm:pt>
    <dgm:pt modelId="{41C0712D-6230-42F5-8134-6AA77C571944}" type="pres">
      <dgm:prSet presAssocID="{E2E715B1-F839-4A90-97CA-36FB28EBEABE}" presName="text_1" presStyleLbl="node1" presStyleIdx="0" presStyleCnt="3">
        <dgm:presLayoutVars>
          <dgm:bulletEnabled val="1"/>
        </dgm:presLayoutVars>
      </dgm:prSet>
      <dgm:spPr/>
      <dgm:t>
        <a:bodyPr/>
        <a:lstStyle/>
        <a:p>
          <a:endParaRPr lang="en-US"/>
        </a:p>
      </dgm:t>
    </dgm:pt>
    <dgm:pt modelId="{D38834FE-0550-4E19-A777-696F868F313F}" type="pres">
      <dgm:prSet presAssocID="{E2E715B1-F839-4A90-97CA-36FB28EBEABE}" presName="accent_1" presStyleCnt="0"/>
      <dgm:spPr/>
    </dgm:pt>
    <dgm:pt modelId="{62AF6F62-0EC8-4091-A054-8417D73400FD}" type="pres">
      <dgm:prSet presAssocID="{E2E715B1-F839-4A90-97CA-36FB28EBEABE}" presName="accentRepeatNode" presStyleLbl="solidFgAcc1" presStyleIdx="0" presStyleCnt="3"/>
      <dgm:spPr/>
    </dgm:pt>
    <dgm:pt modelId="{F4D9450E-B429-4F4B-8D51-12EDAE993C6E}" type="pres">
      <dgm:prSet presAssocID="{D8099A2D-DFAF-4615-BA0D-8546DEE309E3}" presName="text_2" presStyleLbl="node1" presStyleIdx="1" presStyleCnt="3" custScaleY="192842">
        <dgm:presLayoutVars>
          <dgm:bulletEnabled val="1"/>
        </dgm:presLayoutVars>
      </dgm:prSet>
      <dgm:spPr/>
      <dgm:t>
        <a:bodyPr/>
        <a:lstStyle/>
        <a:p>
          <a:endParaRPr lang="en-US"/>
        </a:p>
      </dgm:t>
    </dgm:pt>
    <dgm:pt modelId="{31740FF1-553D-4F29-96E7-2814DB57E2A1}" type="pres">
      <dgm:prSet presAssocID="{D8099A2D-DFAF-4615-BA0D-8546DEE309E3}" presName="accent_2" presStyleCnt="0"/>
      <dgm:spPr/>
    </dgm:pt>
    <dgm:pt modelId="{C95EA77B-C461-4AE5-ACC6-E2281CC000F5}" type="pres">
      <dgm:prSet presAssocID="{D8099A2D-DFAF-4615-BA0D-8546DEE309E3}" presName="accentRepeatNode" presStyleLbl="solidFgAcc1" presStyleIdx="1" presStyleCnt="3"/>
      <dgm:spPr/>
      <dgm:t>
        <a:bodyPr/>
        <a:lstStyle/>
        <a:p>
          <a:endParaRPr lang="en-US"/>
        </a:p>
      </dgm:t>
    </dgm:pt>
    <dgm:pt modelId="{6B747725-816F-497E-AD1A-3B239F472931}" type="pres">
      <dgm:prSet presAssocID="{96238AB0-3E60-4345-A8BB-5DC959EB425D}" presName="text_3" presStyleLbl="node1" presStyleIdx="2" presStyleCnt="3">
        <dgm:presLayoutVars>
          <dgm:bulletEnabled val="1"/>
        </dgm:presLayoutVars>
      </dgm:prSet>
      <dgm:spPr/>
      <dgm:t>
        <a:bodyPr/>
        <a:lstStyle/>
        <a:p>
          <a:endParaRPr lang="en-US"/>
        </a:p>
      </dgm:t>
    </dgm:pt>
    <dgm:pt modelId="{0E9D947C-13F2-4239-B168-E36A53AC6625}" type="pres">
      <dgm:prSet presAssocID="{96238AB0-3E60-4345-A8BB-5DC959EB425D}" presName="accent_3" presStyleCnt="0"/>
      <dgm:spPr/>
    </dgm:pt>
    <dgm:pt modelId="{C3CB0320-12E1-4B2A-B8B7-A5C11D3F23D7}" type="pres">
      <dgm:prSet presAssocID="{96238AB0-3E60-4345-A8BB-5DC959EB425D}" presName="accentRepeatNode" presStyleLbl="solidFgAcc1" presStyleIdx="2" presStyleCnt="3"/>
      <dgm:spPr/>
    </dgm:pt>
  </dgm:ptLst>
  <dgm:cxnLst>
    <dgm:cxn modelId="{4073D4E2-8104-47F0-B080-905CB44DF648}" type="presOf" srcId="{96238AB0-3E60-4345-A8BB-5DC959EB425D}" destId="{6B747725-816F-497E-AD1A-3B239F472931}" srcOrd="0" destOrd="0" presId="urn:microsoft.com/office/officeart/2008/layout/VerticalCurvedList"/>
    <dgm:cxn modelId="{32E33880-BEA8-49AA-8514-6364B06C5FE7}" type="presOf" srcId="{A85D72A2-E45E-4CBC-A327-92003FC03E48}" destId="{33873E8C-2839-494D-888B-2D6045555E23}" srcOrd="0" destOrd="0" presId="urn:microsoft.com/office/officeart/2008/layout/VerticalCurvedList"/>
    <dgm:cxn modelId="{64236E48-E02A-49F5-A481-952B03534C6E}" srcId="{A85D72A2-E45E-4CBC-A327-92003FC03E48}" destId="{96238AB0-3E60-4345-A8BB-5DC959EB425D}" srcOrd="2" destOrd="0" parTransId="{CEDA0CA6-DF7D-4AF7-AB8F-B61ECB5E31E4}" sibTransId="{3D85558E-AF47-42E9-8ADA-599D71F08C07}"/>
    <dgm:cxn modelId="{CA1D5860-6230-402C-BEC4-A3B77C1F7E4A}" type="presOf" srcId="{D8099A2D-DFAF-4615-BA0D-8546DEE309E3}" destId="{F4D9450E-B429-4F4B-8D51-12EDAE993C6E}" srcOrd="0" destOrd="0" presId="urn:microsoft.com/office/officeart/2008/layout/VerticalCurvedList"/>
    <dgm:cxn modelId="{1B447E58-222C-44D6-907A-0E8E28EEA5A6}" type="presOf" srcId="{E2E715B1-F839-4A90-97CA-36FB28EBEABE}" destId="{41C0712D-6230-42F5-8134-6AA77C571944}" srcOrd="0" destOrd="0" presId="urn:microsoft.com/office/officeart/2008/layout/VerticalCurvedList"/>
    <dgm:cxn modelId="{3CA3F047-543F-4E04-A039-004F9CE84B88}" type="presOf" srcId="{8BF3C4E9-F523-4844-A02F-E2C5E7F72065}" destId="{8A181E3F-A5E6-42EC-B617-38C9DB2D11F2}" srcOrd="0" destOrd="0" presId="urn:microsoft.com/office/officeart/2008/layout/VerticalCurvedList"/>
    <dgm:cxn modelId="{22A85389-9B13-4F9F-8479-93B1E267843D}" srcId="{A85D72A2-E45E-4CBC-A327-92003FC03E48}" destId="{E2E715B1-F839-4A90-97CA-36FB28EBEABE}" srcOrd="0" destOrd="0" parTransId="{91F2E64C-688A-424B-AAE7-5FB23B23AFD9}" sibTransId="{8BF3C4E9-F523-4844-A02F-E2C5E7F72065}"/>
    <dgm:cxn modelId="{0758E472-2A50-4F28-8359-BB1A3FFD253D}" srcId="{A85D72A2-E45E-4CBC-A327-92003FC03E48}" destId="{D8099A2D-DFAF-4615-BA0D-8546DEE309E3}" srcOrd="1" destOrd="0" parTransId="{30386CE3-AE7E-4C5A-9BB5-66A3E7C60BAC}" sibTransId="{DC94E327-0C06-4351-8B48-39AA96510069}"/>
    <dgm:cxn modelId="{ACBB0B7C-0DB9-4E42-854F-C7733380B412}" type="presParOf" srcId="{33873E8C-2839-494D-888B-2D6045555E23}" destId="{D59E550D-D540-47A2-AD11-29F1227ADA12}" srcOrd="0" destOrd="0" presId="urn:microsoft.com/office/officeart/2008/layout/VerticalCurvedList"/>
    <dgm:cxn modelId="{180A1448-059D-4858-8720-2FF5A210866F}" type="presParOf" srcId="{D59E550D-D540-47A2-AD11-29F1227ADA12}" destId="{2B945AF4-EBAD-4BCF-A053-8CAC79D97DB0}" srcOrd="0" destOrd="0" presId="urn:microsoft.com/office/officeart/2008/layout/VerticalCurvedList"/>
    <dgm:cxn modelId="{4400AE4E-92F3-430B-9FE7-9A6C84B21699}" type="presParOf" srcId="{2B945AF4-EBAD-4BCF-A053-8CAC79D97DB0}" destId="{35404107-AD22-4C43-A8C0-048C8CA28C68}" srcOrd="0" destOrd="0" presId="urn:microsoft.com/office/officeart/2008/layout/VerticalCurvedList"/>
    <dgm:cxn modelId="{620BBEDE-6CE2-41F1-9AF8-FC7A40B7AD89}" type="presParOf" srcId="{2B945AF4-EBAD-4BCF-A053-8CAC79D97DB0}" destId="{8A181E3F-A5E6-42EC-B617-38C9DB2D11F2}" srcOrd="1" destOrd="0" presId="urn:microsoft.com/office/officeart/2008/layout/VerticalCurvedList"/>
    <dgm:cxn modelId="{FFD2BDFE-06C4-4330-8A25-A236A3F9DC5B}" type="presParOf" srcId="{2B945AF4-EBAD-4BCF-A053-8CAC79D97DB0}" destId="{DDB94675-9A40-4FB4-A0BA-6E33CFF76253}" srcOrd="2" destOrd="0" presId="urn:microsoft.com/office/officeart/2008/layout/VerticalCurvedList"/>
    <dgm:cxn modelId="{0D4FDD78-2D23-4CD0-BE61-67F03170F352}" type="presParOf" srcId="{2B945AF4-EBAD-4BCF-A053-8CAC79D97DB0}" destId="{66352355-C448-46B8-8708-0C0B4FA6D1EF}" srcOrd="3" destOrd="0" presId="urn:microsoft.com/office/officeart/2008/layout/VerticalCurvedList"/>
    <dgm:cxn modelId="{386346DB-A8A7-44E5-9F28-8F2310FFDD98}" type="presParOf" srcId="{D59E550D-D540-47A2-AD11-29F1227ADA12}" destId="{41C0712D-6230-42F5-8134-6AA77C571944}" srcOrd="1" destOrd="0" presId="urn:microsoft.com/office/officeart/2008/layout/VerticalCurvedList"/>
    <dgm:cxn modelId="{8E42E6B0-F90C-4CDD-B4E6-B13F31632453}" type="presParOf" srcId="{D59E550D-D540-47A2-AD11-29F1227ADA12}" destId="{D38834FE-0550-4E19-A777-696F868F313F}" srcOrd="2" destOrd="0" presId="urn:microsoft.com/office/officeart/2008/layout/VerticalCurvedList"/>
    <dgm:cxn modelId="{3054A53D-37FC-4B0F-BAB8-6D2F96A43DA1}" type="presParOf" srcId="{D38834FE-0550-4E19-A777-696F868F313F}" destId="{62AF6F62-0EC8-4091-A054-8417D73400FD}" srcOrd="0" destOrd="0" presId="urn:microsoft.com/office/officeart/2008/layout/VerticalCurvedList"/>
    <dgm:cxn modelId="{28263EBC-4F4A-48FE-A813-BD9B09CAA6B9}" type="presParOf" srcId="{D59E550D-D540-47A2-AD11-29F1227ADA12}" destId="{F4D9450E-B429-4F4B-8D51-12EDAE993C6E}" srcOrd="3" destOrd="0" presId="urn:microsoft.com/office/officeart/2008/layout/VerticalCurvedList"/>
    <dgm:cxn modelId="{B2057F99-4621-4021-9313-465F194D114E}" type="presParOf" srcId="{D59E550D-D540-47A2-AD11-29F1227ADA12}" destId="{31740FF1-553D-4F29-96E7-2814DB57E2A1}" srcOrd="4" destOrd="0" presId="urn:microsoft.com/office/officeart/2008/layout/VerticalCurvedList"/>
    <dgm:cxn modelId="{D331628F-1244-4DDC-A70F-590FFD9541BA}" type="presParOf" srcId="{31740FF1-553D-4F29-96E7-2814DB57E2A1}" destId="{C95EA77B-C461-4AE5-ACC6-E2281CC000F5}" srcOrd="0" destOrd="0" presId="urn:microsoft.com/office/officeart/2008/layout/VerticalCurvedList"/>
    <dgm:cxn modelId="{83B01C30-6522-4A6E-A978-E0C66A034295}" type="presParOf" srcId="{D59E550D-D540-47A2-AD11-29F1227ADA12}" destId="{6B747725-816F-497E-AD1A-3B239F472931}" srcOrd="5" destOrd="0" presId="urn:microsoft.com/office/officeart/2008/layout/VerticalCurvedList"/>
    <dgm:cxn modelId="{089043E0-38E5-48AA-A111-5F0563B26695}" type="presParOf" srcId="{D59E550D-D540-47A2-AD11-29F1227ADA12}" destId="{0E9D947C-13F2-4239-B168-E36A53AC6625}" srcOrd="6" destOrd="0" presId="urn:microsoft.com/office/officeart/2008/layout/VerticalCurvedList"/>
    <dgm:cxn modelId="{13BF76C6-1920-4A0C-BAF6-098E5E34A43A}" type="presParOf" srcId="{0E9D947C-13F2-4239-B168-E36A53AC6625}" destId="{C3CB0320-12E1-4B2A-B8B7-A5C11D3F23D7}"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85D72A2-E45E-4CBC-A327-92003FC03E48}"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E2E715B1-F839-4A90-97CA-36FB28EBEABE}">
      <dgm:prSet phldrT="[Text]" custT="1"/>
      <dgm:spPr/>
      <dgm:t>
        <a:bodyPr/>
        <a:lstStyle/>
        <a:p>
          <a:r>
            <a:rPr lang="en-US" sz="2400" dirty="0" smtClean="0"/>
            <a:t>Background + Intro</a:t>
          </a:r>
          <a:endParaRPr lang="en-US" sz="2400" dirty="0"/>
        </a:p>
      </dgm:t>
    </dgm:pt>
    <dgm:pt modelId="{91F2E64C-688A-424B-AAE7-5FB23B23AFD9}" type="parTrans" cxnId="{22A85389-9B13-4F9F-8479-93B1E267843D}">
      <dgm:prSet/>
      <dgm:spPr/>
      <dgm:t>
        <a:bodyPr/>
        <a:lstStyle/>
        <a:p>
          <a:endParaRPr lang="en-US" sz="2400"/>
        </a:p>
      </dgm:t>
    </dgm:pt>
    <dgm:pt modelId="{8BF3C4E9-F523-4844-A02F-E2C5E7F72065}" type="sibTrans" cxnId="{22A85389-9B13-4F9F-8479-93B1E267843D}">
      <dgm:prSet/>
      <dgm:spPr/>
      <dgm:t>
        <a:bodyPr/>
        <a:lstStyle/>
        <a:p>
          <a:endParaRPr lang="en-US" sz="2400"/>
        </a:p>
      </dgm:t>
    </dgm:pt>
    <dgm:pt modelId="{D8099A2D-DFAF-4615-BA0D-8546DEE309E3}">
      <dgm:prSet phldrT="[Text]" custT="1"/>
      <dgm:spPr/>
      <dgm:t>
        <a:bodyPr/>
        <a:lstStyle/>
        <a:p>
          <a:r>
            <a:rPr lang="en-US" sz="2000" dirty="0" smtClean="0"/>
            <a:t>&gt; UI Basics &amp; Assets</a:t>
          </a:r>
        </a:p>
        <a:p>
          <a:r>
            <a:rPr lang="en-US" sz="2000" dirty="0" smtClean="0"/>
            <a:t>&gt; Moving Around</a:t>
          </a:r>
        </a:p>
        <a:p>
          <a:r>
            <a:rPr lang="en-US" sz="2000" dirty="0" smtClean="0"/>
            <a:t>&gt; Scripts &amp; Animations</a:t>
          </a:r>
        </a:p>
        <a:p>
          <a:r>
            <a:rPr lang="en-US" sz="2000" dirty="0" smtClean="0"/>
            <a:t>&gt; Transitions, Colliders &amp; Triggers</a:t>
          </a:r>
          <a:endParaRPr lang="en-US" sz="2000" dirty="0"/>
        </a:p>
      </dgm:t>
    </dgm:pt>
    <dgm:pt modelId="{30386CE3-AE7E-4C5A-9BB5-66A3E7C60BAC}" type="parTrans" cxnId="{0758E472-2A50-4F28-8359-BB1A3FFD253D}">
      <dgm:prSet/>
      <dgm:spPr/>
      <dgm:t>
        <a:bodyPr/>
        <a:lstStyle/>
        <a:p>
          <a:endParaRPr lang="en-US" sz="2400"/>
        </a:p>
      </dgm:t>
    </dgm:pt>
    <dgm:pt modelId="{DC94E327-0C06-4351-8B48-39AA96510069}" type="sibTrans" cxnId="{0758E472-2A50-4F28-8359-BB1A3FFD253D}">
      <dgm:prSet/>
      <dgm:spPr/>
      <dgm:t>
        <a:bodyPr/>
        <a:lstStyle/>
        <a:p>
          <a:endParaRPr lang="en-US" sz="2400"/>
        </a:p>
      </dgm:t>
    </dgm:pt>
    <dgm:pt modelId="{96238AB0-3E60-4345-A8BB-5DC959EB425D}">
      <dgm:prSet phldrT="[Text]" custT="1"/>
      <dgm:spPr/>
      <dgm:t>
        <a:bodyPr/>
        <a:lstStyle/>
        <a:p>
          <a:r>
            <a:rPr lang="en-US" sz="2400" dirty="0" smtClean="0"/>
            <a:t>Graphics &amp; Audio, Wrap-Up</a:t>
          </a:r>
          <a:endParaRPr lang="en-US" sz="2400" dirty="0"/>
        </a:p>
      </dgm:t>
    </dgm:pt>
    <dgm:pt modelId="{CEDA0CA6-DF7D-4AF7-AB8F-B61ECB5E31E4}" type="parTrans" cxnId="{64236E48-E02A-49F5-A481-952B03534C6E}">
      <dgm:prSet/>
      <dgm:spPr/>
      <dgm:t>
        <a:bodyPr/>
        <a:lstStyle/>
        <a:p>
          <a:endParaRPr lang="en-US" sz="2400"/>
        </a:p>
      </dgm:t>
    </dgm:pt>
    <dgm:pt modelId="{3D85558E-AF47-42E9-8ADA-599D71F08C07}" type="sibTrans" cxnId="{64236E48-E02A-49F5-A481-952B03534C6E}">
      <dgm:prSet/>
      <dgm:spPr/>
      <dgm:t>
        <a:bodyPr/>
        <a:lstStyle/>
        <a:p>
          <a:endParaRPr lang="en-US" sz="2400"/>
        </a:p>
      </dgm:t>
    </dgm:pt>
    <dgm:pt modelId="{33873E8C-2839-494D-888B-2D6045555E23}" type="pres">
      <dgm:prSet presAssocID="{A85D72A2-E45E-4CBC-A327-92003FC03E48}" presName="Name0" presStyleCnt="0">
        <dgm:presLayoutVars>
          <dgm:chMax val="7"/>
          <dgm:chPref val="7"/>
          <dgm:dir/>
        </dgm:presLayoutVars>
      </dgm:prSet>
      <dgm:spPr/>
      <dgm:t>
        <a:bodyPr/>
        <a:lstStyle/>
        <a:p>
          <a:endParaRPr lang="en-US"/>
        </a:p>
      </dgm:t>
    </dgm:pt>
    <dgm:pt modelId="{D59E550D-D540-47A2-AD11-29F1227ADA12}" type="pres">
      <dgm:prSet presAssocID="{A85D72A2-E45E-4CBC-A327-92003FC03E48}" presName="Name1" presStyleCnt="0"/>
      <dgm:spPr/>
    </dgm:pt>
    <dgm:pt modelId="{2B945AF4-EBAD-4BCF-A053-8CAC79D97DB0}" type="pres">
      <dgm:prSet presAssocID="{A85D72A2-E45E-4CBC-A327-92003FC03E48}" presName="cycle" presStyleCnt="0"/>
      <dgm:spPr/>
    </dgm:pt>
    <dgm:pt modelId="{35404107-AD22-4C43-A8C0-048C8CA28C68}" type="pres">
      <dgm:prSet presAssocID="{A85D72A2-E45E-4CBC-A327-92003FC03E48}" presName="srcNode" presStyleLbl="node1" presStyleIdx="0" presStyleCnt="3"/>
      <dgm:spPr/>
    </dgm:pt>
    <dgm:pt modelId="{8A181E3F-A5E6-42EC-B617-38C9DB2D11F2}" type="pres">
      <dgm:prSet presAssocID="{A85D72A2-E45E-4CBC-A327-92003FC03E48}" presName="conn" presStyleLbl="parChTrans1D2" presStyleIdx="0" presStyleCnt="1"/>
      <dgm:spPr/>
      <dgm:t>
        <a:bodyPr/>
        <a:lstStyle/>
        <a:p>
          <a:endParaRPr lang="en-US"/>
        </a:p>
      </dgm:t>
    </dgm:pt>
    <dgm:pt modelId="{DDB94675-9A40-4FB4-A0BA-6E33CFF76253}" type="pres">
      <dgm:prSet presAssocID="{A85D72A2-E45E-4CBC-A327-92003FC03E48}" presName="extraNode" presStyleLbl="node1" presStyleIdx="0" presStyleCnt="3"/>
      <dgm:spPr/>
    </dgm:pt>
    <dgm:pt modelId="{66352355-C448-46B8-8708-0C0B4FA6D1EF}" type="pres">
      <dgm:prSet presAssocID="{A85D72A2-E45E-4CBC-A327-92003FC03E48}" presName="dstNode" presStyleLbl="node1" presStyleIdx="0" presStyleCnt="3"/>
      <dgm:spPr/>
    </dgm:pt>
    <dgm:pt modelId="{41C0712D-6230-42F5-8134-6AA77C571944}" type="pres">
      <dgm:prSet presAssocID="{E2E715B1-F839-4A90-97CA-36FB28EBEABE}" presName="text_1" presStyleLbl="node1" presStyleIdx="0" presStyleCnt="3">
        <dgm:presLayoutVars>
          <dgm:bulletEnabled val="1"/>
        </dgm:presLayoutVars>
      </dgm:prSet>
      <dgm:spPr/>
      <dgm:t>
        <a:bodyPr/>
        <a:lstStyle/>
        <a:p>
          <a:endParaRPr lang="en-US"/>
        </a:p>
      </dgm:t>
    </dgm:pt>
    <dgm:pt modelId="{D38834FE-0550-4E19-A777-696F868F313F}" type="pres">
      <dgm:prSet presAssocID="{E2E715B1-F839-4A90-97CA-36FB28EBEABE}" presName="accent_1" presStyleCnt="0"/>
      <dgm:spPr/>
    </dgm:pt>
    <dgm:pt modelId="{62AF6F62-0EC8-4091-A054-8417D73400FD}" type="pres">
      <dgm:prSet presAssocID="{E2E715B1-F839-4A90-97CA-36FB28EBEABE}" presName="accentRepeatNode" presStyleLbl="solidFgAcc1" presStyleIdx="0" presStyleCnt="3"/>
      <dgm:spPr/>
    </dgm:pt>
    <dgm:pt modelId="{F4D9450E-B429-4F4B-8D51-12EDAE993C6E}" type="pres">
      <dgm:prSet presAssocID="{D8099A2D-DFAF-4615-BA0D-8546DEE309E3}" presName="text_2" presStyleLbl="node1" presStyleIdx="1" presStyleCnt="3" custScaleY="192842">
        <dgm:presLayoutVars>
          <dgm:bulletEnabled val="1"/>
        </dgm:presLayoutVars>
      </dgm:prSet>
      <dgm:spPr/>
      <dgm:t>
        <a:bodyPr/>
        <a:lstStyle/>
        <a:p>
          <a:endParaRPr lang="en-US"/>
        </a:p>
      </dgm:t>
    </dgm:pt>
    <dgm:pt modelId="{31740FF1-553D-4F29-96E7-2814DB57E2A1}" type="pres">
      <dgm:prSet presAssocID="{D8099A2D-DFAF-4615-BA0D-8546DEE309E3}" presName="accent_2" presStyleCnt="0"/>
      <dgm:spPr/>
    </dgm:pt>
    <dgm:pt modelId="{C95EA77B-C461-4AE5-ACC6-E2281CC000F5}" type="pres">
      <dgm:prSet presAssocID="{D8099A2D-DFAF-4615-BA0D-8546DEE309E3}" presName="accentRepeatNode" presStyleLbl="solidFgAcc1" presStyleIdx="1" presStyleCnt="3"/>
      <dgm:spPr/>
      <dgm:t>
        <a:bodyPr/>
        <a:lstStyle/>
        <a:p>
          <a:endParaRPr lang="en-US"/>
        </a:p>
      </dgm:t>
    </dgm:pt>
    <dgm:pt modelId="{6B747725-816F-497E-AD1A-3B239F472931}" type="pres">
      <dgm:prSet presAssocID="{96238AB0-3E60-4345-A8BB-5DC959EB425D}" presName="text_3" presStyleLbl="node1" presStyleIdx="2" presStyleCnt="3">
        <dgm:presLayoutVars>
          <dgm:bulletEnabled val="1"/>
        </dgm:presLayoutVars>
      </dgm:prSet>
      <dgm:spPr/>
      <dgm:t>
        <a:bodyPr/>
        <a:lstStyle/>
        <a:p>
          <a:endParaRPr lang="en-US"/>
        </a:p>
      </dgm:t>
    </dgm:pt>
    <dgm:pt modelId="{0E9D947C-13F2-4239-B168-E36A53AC6625}" type="pres">
      <dgm:prSet presAssocID="{96238AB0-3E60-4345-A8BB-5DC959EB425D}" presName="accent_3" presStyleCnt="0"/>
      <dgm:spPr/>
    </dgm:pt>
    <dgm:pt modelId="{C3CB0320-12E1-4B2A-B8B7-A5C11D3F23D7}" type="pres">
      <dgm:prSet presAssocID="{96238AB0-3E60-4345-A8BB-5DC959EB425D}" presName="accentRepeatNode" presStyleLbl="solidFgAcc1" presStyleIdx="2" presStyleCnt="3"/>
      <dgm:spPr/>
    </dgm:pt>
  </dgm:ptLst>
  <dgm:cxnLst>
    <dgm:cxn modelId="{BB77E7C1-BA58-4F28-83F0-CCFB1BBD354E}" type="presOf" srcId="{A85D72A2-E45E-4CBC-A327-92003FC03E48}" destId="{33873E8C-2839-494D-888B-2D6045555E23}" srcOrd="0" destOrd="0" presId="urn:microsoft.com/office/officeart/2008/layout/VerticalCurvedList"/>
    <dgm:cxn modelId="{7FE18B66-1701-4BD6-A30E-59092B9D229A}" type="presOf" srcId="{8BF3C4E9-F523-4844-A02F-E2C5E7F72065}" destId="{8A181E3F-A5E6-42EC-B617-38C9DB2D11F2}" srcOrd="0" destOrd="0" presId="urn:microsoft.com/office/officeart/2008/layout/VerticalCurvedList"/>
    <dgm:cxn modelId="{64236E48-E02A-49F5-A481-952B03534C6E}" srcId="{A85D72A2-E45E-4CBC-A327-92003FC03E48}" destId="{96238AB0-3E60-4345-A8BB-5DC959EB425D}" srcOrd="2" destOrd="0" parTransId="{CEDA0CA6-DF7D-4AF7-AB8F-B61ECB5E31E4}" sibTransId="{3D85558E-AF47-42E9-8ADA-599D71F08C07}"/>
    <dgm:cxn modelId="{AB502644-CCA5-4F7D-8BB1-E61A83D447B9}" type="presOf" srcId="{96238AB0-3E60-4345-A8BB-5DC959EB425D}" destId="{6B747725-816F-497E-AD1A-3B239F472931}" srcOrd="0" destOrd="0" presId="urn:microsoft.com/office/officeart/2008/layout/VerticalCurvedList"/>
    <dgm:cxn modelId="{22A85389-9B13-4F9F-8479-93B1E267843D}" srcId="{A85D72A2-E45E-4CBC-A327-92003FC03E48}" destId="{E2E715B1-F839-4A90-97CA-36FB28EBEABE}" srcOrd="0" destOrd="0" parTransId="{91F2E64C-688A-424B-AAE7-5FB23B23AFD9}" sibTransId="{8BF3C4E9-F523-4844-A02F-E2C5E7F72065}"/>
    <dgm:cxn modelId="{6D37C125-AA01-4F4A-84FB-C67367781ECE}" type="presOf" srcId="{E2E715B1-F839-4A90-97CA-36FB28EBEABE}" destId="{41C0712D-6230-42F5-8134-6AA77C571944}" srcOrd="0" destOrd="0" presId="urn:microsoft.com/office/officeart/2008/layout/VerticalCurvedList"/>
    <dgm:cxn modelId="{943D49D8-3C48-4728-B01E-6A7AC008149E}" type="presOf" srcId="{D8099A2D-DFAF-4615-BA0D-8546DEE309E3}" destId="{F4D9450E-B429-4F4B-8D51-12EDAE993C6E}" srcOrd="0" destOrd="0" presId="urn:microsoft.com/office/officeart/2008/layout/VerticalCurvedList"/>
    <dgm:cxn modelId="{0758E472-2A50-4F28-8359-BB1A3FFD253D}" srcId="{A85D72A2-E45E-4CBC-A327-92003FC03E48}" destId="{D8099A2D-DFAF-4615-BA0D-8546DEE309E3}" srcOrd="1" destOrd="0" parTransId="{30386CE3-AE7E-4C5A-9BB5-66A3E7C60BAC}" sibTransId="{DC94E327-0C06-4351-8B48-39AA96510069}"/>
    <dgm:cxn modelId="{5CEBC69D-BA41-4F34-9589-8E0F3E338A26}" type="presParOf" srcId="{33873E8C-2839-494D-888B-2D6045555E23}" destId="{D59E550D-D540-47A2-AD11-29F1227ADA12}" srcOrd="0" destOrd="0" presId="urn:microsoft.com/office/officeart/2008/layout/VerticalCurvedList"/>
    <dgm:cxn modelId="{133D5E07-C7D8-4F16-B047-31997520E267}" type="presParOf" srcId="{D59E550D-D540-47A2-AD11-29F1227ADA12}" destId="{2B945AF4-EBAD-4BCF-A053-8CAC79D97DB0}" srcOrd="0" destOrd="0" presId="urn:microsoft.com/office/officeart/2008/layout/VerticalCurvedList"/>
    <dgm:cxn modelId="{DC9CFE79-CA2D-473D-9FDA-CA1715AC5BCC}" type="presParOf" srcId="{2B945AF4-EBAD-4BCF-A053-8CAC79D97DB0}" destId="{35404107-AD22-4C43-A8C0-048C8CA28C68}" srcOrd="0" destOrd="0" presId="urn:microsoft.com/office/officeart/2008/layout/VerticalCurvedList"/>
    <dgm:cxn modelId="{B5E4983A-0DDE-4178-B0FC-F8AF2FE8E4F1}" type="presParOf" srcId="{2B945AF4-EBAD-4BCF-A053-8CAC79D97DB0}" destId="{8A181E3F-A5E6-42EC-B617-38C9DB2D11F2}" srcOrd="1" destOrd="0" presId="urn:microsoft.com/office/officeart/2008/layout/VerticalCurvedList"/>
    <dgm:cxn modelId="{FF399657-7827-4E9B-B7EB-42670B6C78D2}" type="presParOf" srcId="{2B945AF4-EBAD-4BCF-A053-8CAC79D97DB0}" destId="{DDB94675-9A40-4FB4-A0BA-6E33CFF76253}" srcOrd="2" destOrd="0" presId="urn:microsoft.com/office/officeart/2008/layout/VerticalCurvedList"/>
    <dgm:cxn modelId="{575ED481-5477-4077-8B8F-7D761C0640A1}" type="presParOf" srcId="{2B945AF4-EBAD-4BCF-A053-8CAC79D97DB0}" destId="{66352355-C448-46B8-8708-0C0B4FA6D1EF}" srcOrd="3" destOrd="0" presId="urn:microsoft.com/office/officeart/2008/layout/VerticalCurvedList"/>
    <dgm:cxn modelId="{6913896F-B146-4AAC-95E7-D6D5329D0586}" type="presParOf" srcId="{D59E550D-D540-47A2-AD11-29F1227ADA12}" destId="{41C0712D-6230-42F5-8134-6AA77C571944}" srcOrd="1" destOrd="0" presId="urn:microsoft.com/office/officeart/2008/layout/VerticalCurvedList"/>
    <dgm:cxn modelId="{DE037953-8F81-4670-9EF2-994E3122C21B}" type="presParOf" srcId="{D59E550D-D540-47A2-AD11-29F1227ADA12}" destId="{D38834FE-0550-4E19-A777-696F868F313F}" srcOrd="2" destOrd="0" presId="urn:microsoft.com/office/officeart/2008/layout/VerticalCurvedList"/>
    <dgm:cxn modelId="{B719AC3C-9D67-48B1-8F80-D89EFD7AE3D1}" type="presParOf" srcId="{D38834FE-0550-4E19-A777-696F868F313F}" destId="{62AF6F62-0EC8-4091-A054-8417D73400FD}" srcOrd="0" destOrd="0" presId="urn:microsoft.com/office/officeart/2008/layout/VerticalCurvedList"/>
    <dgm:cxn modelId="{1A2808D3-7EE1-4CFD-909D-1B19AC72AF5B}" type="presParOf" srcId="{D59E550D-D540-47A2-AD11-29F1227ADA12}" destId="{F4D9450E-B429-4F4B-8D51-12EDAE993C6E}" srcOrd="3" destOrd="0" presId="urn:microsoft.com/office/officeart/2008/layout/VerticalCurvedList"/>
    <dgm:cxn modelId="{94B569E8-B338-4667-8319-3B954C29A7E7}" type="presParOf" srcId="{D59E550D-D540-47A2-AD11-29F1227ADA12}" destId="{31740FF1-553D-4F29-96E7-2814DB57E2A1}" srcOrd="4" destOrd="0" presId="urn:microsoft.com/office/officeart/2008/layout/VerticalCurvedList"/>
    <dgm:cxn modelId="{6692FE8D-C32E-4823-9267-F4D87CE59FB4}" type="presParOf" srcId="{31740FF1-553D-4F29-96E7-2814DB57E2A1}" destId="{C95EA77B-C461-4AE5-ACC6-E2281CC000F5}" srcOrd="0" destOrd="0" presId="urn:microsoft.com/office/officeart/2008/layout/VerticalCurvedList"/>
    <dgm:cxn modelId="{4720D8AD-D88B-4380-9F9B-B24BF190F433}" type="presParOf" srcId="{D59E550D-D540-47A2-AD11-29F1227ADA12}" destId="{6B747725-816F-497E-AD1A-3B239F472931}" srcOrd="5" destOrd="0" presId="urn:microsoft.com/office/officeart/2008/layout/VerticalCurvedList"/>
    <dgm:cxn modelId="{3BA88C40-347C-4E0C-8951-42B347CD73EB}" type="presParOf" srcId="{D59E550D-D540-47A2-AD11-29F1227ADA12}" destId="{0E9D947C-13F2-4239-B168-E36A53AC6625}" srcOrd="6" destOrd="0" presId="urn:microsoft.com/office/officeart/2008/layout/VerticalCurvedList"/>
    <dgm:cxn modelId="{A6702966-0091-4517-9470-B55173650D86}" type="presParOf" srcId="{0E9D947C-13F2-4239-B168-E36A53AC6625}" destId="{C3CB0320-12E1-4B2A-B8B7-A5C11D3F23D7}"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latin typeface="Segoe UI" pitchFamily="34"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E219B1A-AE41-483B-A766-69B9363DDA6A}" type="datetimeFigureOut">
              <a:rPr lang="en-US" smtClean="0">
                <a:latin typeface="Segoe UI" pitchFamily="34" charset="0"/>
              </a:rPr>
              <a:t>6/11/2014</a:t>
            </a:fld>
            <a:endParaRPr lang="en-US" dirty="0">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398463" defTabSz="914099" eaLnBrk="0" hangingPunct="0"/>
            <a:r>
              <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a:t>
            </a:r>
            <a:r>
              <a:rPr lang="en-US" sz="400" dirty="0" smtClean="0">
                <a:gradFill>
                  <a:gsLst>
                    <a:gs pos="0">
                      <a:schemeClr val="tx1"/>
                    </a:gs>
                    <a:gs pos="100000">
                      <a:schemeClr val="tx1"/>
                    </a:gs>
                  </a:gsLst>
                  <a:lin ang="5400000" scaled="0"/>
                </a:gradFill>
                <a:latin typeface="Segoe UI" pitchFamily="34" charset="0"/>
                <a:ea typeface="Segoe UI" pitchFamily="34" charset="0"/>
                <a:cs typeface="Segoe UI" pitchFamily="34" charset="0"/>
              </a:rPr>
              <a:t>part </a:t>
            </a:r>
            <a:r>
              <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rPr>
              <a:t>of Microsoft, and Microsoft cannot guarantee the accuracy of any information provided after the date of this presentation.  MICROSOFT MAKES NO WARRANTIES, EXPRESS, IMPLIED OR STATUTORY, AS TO THE INFORMATION IN THIS PRESENTATION</a:t>
            </a:r>
            <a:r>
              <a:rPr lang="en-US" sz="400" dirty="0" smtClean="0">
                <a:gradFill>
                  <a:gsLst>
                    <a:gs pos="0">
                      <a:schemeClr val="tx1"/>
                    </a:gs>
                    <a:gs pos="100000">
                      <a:schemeClr val="tx1"/>
                    </a:gs>
                  </a:gsLst>
                  <a:lin ang="5400000" scaled="0"/>
                </a:gradFill>
                <a:latin typeface="Segoe UI" pitchFamily="34" charset="0"/>
                <a:ea typeface="Segoe UI" pitchFamily="34" charset="0"/>
                <a:cs typeface="Segoe UI" pitchFamily="34" charset="0"/>
              </a:rPr>
              <a:t>.</a:t>
            </a:r>
            <a:endPar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endParaRP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endParaRPr lang="en-US" dirty="0"/>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D51B1278-D92B-4AF3-A9C1-71DD298190CE}" type="datetimeFigureOut">
              <a:rPr lang="en-US" smtClean="0"/>
              <a:pPr/>
              <a:t>6/11/2014</a:t>
            </a:fld>
            <a:endParaRPr lang="en-US" dirty="0"/>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32742" rtl="0" eaLnBrk="1" latinLnBrk="0" hangingPunct="1">
      <a:lnSpc>
        <a:spcPct val="90000"/>
      </a:lnSpc>
      <a:spcAft>
        <a:spcPts val="340"/>
      </a:spcAft>
      <a:defRPr sz="900" kern="1200">
        <a:solidFill>
          <a:schemeClr val="tx1"/>
        </a:solidFill>
        <a:latin typeface="Segoe UI Light" pitchFamily="34" charset="0"/>
        <a:ea typeface="+mn-ea"/>
        <a:cs typeface="+mn-cs"/>
      </a:defRPr>
    </a:lvl1pPr>
    <a:lvl2pPr marL="217262" indent="-107956"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2pPr>
    <a:lvl3pPr marL="334664"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3pPr>
    <a:lvl4pPr marL="492551" indent="-149789"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4pPr>
    <a:lvl5pPr marL="627496"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5pPr>
    <a:lvl6pPr marL="2331856" algn="l" defTabSz="932742" rtl="0" eaLnBrk="1" latinLnBrk="0" hangingPunct="1">
      <a:defRPr sz="1200" kern="1200">
        <a:solidFill>
          <a:schemeClr val="tx1"/>
        </a:solidFill>
        <a:latin typeface="+mn-lt"/>
        <a:ea typeface="+mn-ea"/>
        <a:cs typeface="+mn-cs"/>
      </a:defRPr>
    </a:lvl6pPr>
    <a:lvl7pPr marL="2798226" algn="l" defTabSz="932742" rtl="0" eaLnBrk="1" latinLnBrk="0" hangingPunct="1">
      <a:defRPr sz="1200" kern="1200">
        <a:solidFill>
          <a:schemeClr val="tx1"/>
        </a:solidFill>
        <a:latin typeface="+mn-lt"/>
        <a:ea typeface="+mn-ea"/>
        <a:cs typeface="+mn-cs"/>
      </a:defRPr>
    </a:lvl7pPr>
    <a:lvl8pPr marL="3264597" algn="l" defTabSz="932742" rtl="0" eaLnBrk="1" latinLnBrk="0" hangingPunct="1">
      <a:defRPr sz="1200" kern="1200">
        <a:solidFill>
          <a:schemeClr val="tx1"/>
        </a:solidFill>
        <a:latin typeface="+mn-lt"/>
        <a:ea typeface="+mn-ea"/>
        <a:cs typeface="+mn-cs"/>
      </a:defRPr>
    </a:lvl8pPr>
    <a:lvl9pPr marL="3730969" algn="l" defTabSz="9327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facebook.com/groups/XboxOneIndieDevs" TargetMode="External"/><Relationship Id="rId7" Type="http://schemas.openxmlformats.org/officeDocument/2006/relationships/hyperlink" Target="https://www.facebook.com/groups/construct2devs" TargetMode="External"/><Relationship Id="rId2" Type="http://schemas.openxmlformats.org/officeDocument/2006/relationships/slide" Target="../slides/slide48.xml"/><Relationship Id="rId1" Type="http://schemas.openxmlformats.org/officeDocument/2006/relationships/notesMaster" Target="../notesMasters/notesMaster1.xml"/><Relationship Id="rId6" Type="http://schemas.openxmlformats.org/officeDocument/2006/relationships/hyperlink" Target="http://wakeupandcode.com/unity" TargetMode="External"/><Relationship Id="rId5" Type="http://schemas.openxmlformats.org/officeDocument/2006/relationships/hyperlink" Target="http://facebook.com/groups/UnityIndieDevs" TargetMode="External"/><Relationship Id="rId4" Type="http://schemas.openxmlformats.org/officeDocument/2006/relationships/hyperlink" Target="http://wakeupandcode.com/xb1"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facebook.com/groups/XboxOneIndieDevs" TargetMode="External"/><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aka.ms/BAMWashDC"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vthacks.com/"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facebook.com/OnekSoftGames"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youtu.be/lRjrQPvVOpo"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32742" rtl="0" eaLnBrk="1" fontAlgn="auto" latinLnBrk="0" hangingPunct="1">
              <a:lnSpc>
                <a:spcPct val="90000"/>
              </a:lnSpc>
              <a:spcBef>
                <a:spcPts val="0"/>
              </a:spcBef>
              <a:spcAft>
                <a:spcPts val="340"/>
              </a:spcAft>
              <a:buClrTx/>
              <a:buSzTx/>
              <a:buFontTx/>
              <a:buNone/>
              <a:tabLst/>
              <a:defRPr/>
            </a:pPr>
            <a:r>
              <a:rPr lang="en-US" dirty="0" smtClean="0"/>
              <a:t>Title Page: </a:t>
            </a:r>
            <a:r>
              <a:rPr lang="en-US" sz="900" b="1" dirty="0" smtClean="0"/>
              <a:t>Game Development with Unity and C#</a:t>
            </a:r>
            <a:br>
              <a:rPr lang="en-US" sz="900" b="1" dirty="0" smtClean="0"/>
            </a:br>
            <a:r>
              <a:rPr lang="en-US" sz="900" dirty="0" smtClean="0"/>
              <a:t>Windows </a:t>
            </a:r>
            <a:r>
              <a:rPr lang="en-US" sz="900" dirty="0" smtClean="0">
                <a:sym typeface="Wingdings" panose="05000000000000000000" pitchFamily="2" charset="2"/>
              </a:rPr>
              <a:t></a:t>
            </a:r>
            <a:r>
              <a:rPr lang="en-US" sz="900" dirty="0" smtClean="0"/>
              <a:t> Web </a:t>
            </a:r>
            <a:r>
              <a:rPr lang="en-US" sz="900" dirty="0" smtClean="0">
                <a:sym typeface="Wingdings" panose="05000000000000000000" pitchFamily="2" charset="2"/>
              </a:rPr>
              <a:t></a:t>
            </a:r>
            <a:r>
              <a:rPr lang="en-US" sz="900" dirty="0" smtClean="0"/>
              <a:t> Xbox  </a:t>
            </a:r>
            <a:r>
              <a:rPr lang="en-US" sz="900" dirty="0" smtClean="0">
                <a:sym typeface="Wingdings" panose="05000000000000000000" pitchFamily="2" charset="2"/>
              </a:rPr>
              <a:t></a:t>
            </a:r>
            <a:r>
              <a:rPr lang="en-US" sz="900" dirty="0" smtClean="0"/>
              <a:t> Mobile</a:t>
            </a:r>
          </a:p>
          <a:p>
            <a:endParaRPr lang="en-US" dirty="0" smtClean="0"/>
          </a:p>
          <a:p>
            <a:r>
              <a:rPr lang="en-US" dirty="0" smtClean="0"/>
              <a:t>By Shahed Chowdhuri</a:t>
            </a:r>
          </a:p>
          <a:p>
            <a:r>
              <a:rPr lang="en-US" dirty="0" smtClean="0"/>
              <a:t>Technical Evangelist</a:t>
            </a:r>
          </a:p>
          <a:p>
            <a:endParaRPr lang="en-US" dirty="0" smtClean="0"/>
          </a:p>
          <a:p>
            <a:pPr marL="0" marR="0" indent="0" algn="l" defTabSz="932742" rtl="0" eaLnBrk="1" fontAlgn="auto" latinLnBrk="0" hangingPunct="1">
              <a:lnSpc>
                <a:spcPct val="90000"/>
              </a:lnSpc>
              <a:spcBef>
                <a:spcPts val="0"/>
              </a:spcBef>
              <a:spcAft>
                <a:spcPts val="340"/>
              </a:spcAft>
              <a:buClrTx/>
              <a:buSzTx/>
              <a:buFontTx/>
              <a:buNone/>
              <a:tabLst/>
              <a:defRPr/>
            </a:pPr>
            <a:r>
              <a:rPr lang="en-US" dirty="0" smtClean="0"/>
              <a:t>Blog: </a:t>
            </a:r>
            <a:r>
              <a:rPr lang="en-US" sz="900" dirty="0" smtClean="0"/>
              <a:t>WakeUpAndCode.com</a:t>
            </a:r>
          </a:p>
          <a:p>
            <a:pPr marL="0" marR="0" indent="0" algn="l" defTabSz="932742" rtl="0" eaLnBrk="1" fontAlgn="auto" latinLnBrk="0" hangingPunct="1">
              <a:lnSpc>
                <a:spcPct val="90000"/>
              </a:lnSpc>
              <a:spcBef>
                <a:spcPts val="0"/>
              </a:spcBef>
              <a:spcAft>
                <a:spcPts val="340"/>
              </a:spcAft>
              <a:buClrTx/>
              <a:buSzTx/>
              <a:buFontTx/>
              <a:buNone/>
              <a:tabLst/>
              <a:defRPr/>
            </a:pPr>
            <a:r>
              <a:rPr lang="en-US" dirty="0" smtClean="0"/>
              <a:t>Twitter: </a:t>
            </a:r>
            <a:r>
              <a:rPr lang="en-US" sz="900" dirty="0" smtClean="0"/>
              <a:t>@shahedC</a:t>
            </a:r>
          </a:p>
          <a:p>
            <a:endParaRPr lang="en-US" dirty="0" smtClean="0"/>
          </a:p>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400FC27B-EF30-4BEC-8634-1F2CC4616093}" type="datetime1">
              <a:rPr lang="en-US" smtClean="0"/>
              <a:t>6/11/2014</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a:t>
            </a:fld>
            <a:endParaRPr lang="en-US" dirty="0"/>
          </a:p>
        </p:txBody>
      </p:sp>
    </p:spTree>
    <p:extLst>
      <p:ext uri="{BB962C8B-B14F-4D97-AF65-F5344CB8AC3E}">
        <p14:creationId xmlns:p14="http://schemas.microsoft.com/office/powerpoint/2010/main" val="42434257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Agenda</a:t>
            </a:r>
          </a:p>
          <a:p>
            <a:pPr marL="171450" marR="0" lvl="0" indent="-171450" algn="l" defTabSz="932742" rtl="0" eaLnBrk="1" fontAlgn="auto" latinLnBrk="0" hangingPunct="1">
              <a:lnSpc>
                <a:spcPct val="90000"/>
              </a:lnSpc>
              <a:spcBef>
                <a:spcPts val="0"/>
              </a:spcBef>
              <a:spcAft>
                <a:spcPts val="340"/>
              </a:spcAft>
              <a:buClrTx/>
              <a:buSzTx/>
              <a:buFont typeface="Arial" panose="020B0604020202020204" pitchFamily="34" charset="0"/>
              <a:buChar char="•"/>
              <a:tabLst/>
              <a:defRPr/>
            </a:pPr>
            <a:r>
              <a:rPr lang="en-US" sz="900" dirty="0" smtClean="0"/>
              <a:t>Intro + XNA/XBLIG</a:t>
            </a:r>
          </a:p>
          <a:p>
            <a:pPr lvl="0"/>
            <a:r>
              <a:rPr lang="en-US" sz="900" dirty="0" smtClean="0"/>
              <a:t>&gt; Construct2</a:t>
            </a:r>
          </a:p>
          <a:p>
            <a:pPr lvl="0"/>
            <a:r>
              <a:rPr lang="en-US" sz="900" dirty="0" smtClean="0"/>
              <a:t>&gt; C++ and DirectX</a:t>
            </a:r>
          </a:p>
          <a:p>
            <a:pPr lvl="0"/>
            <a:r>
              <a:rPr lang="en-US" sz="900" dirty="0" smtClean="0"/>
              <a:t>&gt; Unity with C#</a:t>
            </a:r>
            <a:endParaRPr lang="en-US" dirty="0" smtClean="0"/>
          </a:p>
          <a:p>
            <a:pPr marL="171450" marR="0" lvl="0" indent="-171450" algn="l" defTabSz="932742" rtl="0" eaLnBrk="1" fontAlgn="auto" latinLnBrk="0" hangingPunct="1">
              <a:lnSpc>
                <a:spcPct val="90000"/>
              </a:lnSpc>
              <a:spcBef>
                <a:spcPts val="0"/>
              </a:spcBef>
              <a:spcAft>
                <a:spcPts val="340"/>
              </a:spcAft>
              <a:buClrTx/>
              <a:buSzTx/>
              <a:buFont typeface="Arial" panose="020B0604020202020204" pitchFamily="34" charset="0"/>
              <a:buChar char="•"/>
              <a:tabLst/>
              <a:defRPr/>
            </a:pPr>
            <a:r>
              <a:rPr lang="en-US" sz="900" dirty="0" smtClean="0"/>
              <a:t>Being an Indie in the Real World</a:t>
            </a:r>
            <a:endParaRPr lang="en-US" dirty="0" smtClean="0"/>
          </a:p>
          <a:p>
            <a:endParaRPr lang="en-US" dirty="0" smtClean="0"/>
          </a:p>
          <a:p>
            <a:r>
              <a:rPr lang="en-US" dirty="0" smtClean="0"/>
              <a:t>* Learn about how you can build games for Windows, Web and Xbox platforms. </a:t>
            </a:r>
          </a:p>
          <a:p>
            <a:r>
              <a:rPr lang="en-US" dirty="0" smtClean="0"/>
              <a:t>* Visual tools like Construct 2, programming with C++ and DirectX, and using your C# experience with Unity.</a:t>
            </a:r>
          </a:p>
          <a:p>
            <a:r>
              <a:rPr lang="en-US" dirty="0" smtClean="0"/>
              <a:t>* Not a deep dive into each topic, but enough info for you to get started and pick a direction.</a:t>
            </a:r>
          </a:p>
          <a:p>
            <a:endParaRPr lang="en-US" dirty="0"/>
          </a:p>
        </p:txBody>
      </p:sp>
      <p:sp>
        <p:nvSpPr>
          <p:cNvPr id="4" name="Slide Number Placeholder 3"/>
          <p:cNvSpPr>
            <a:spLocks noGrp="1"/>
          </p:cNvSpPr>
          <p:nvPr>
            <p:ph type="sldNum" sz="quarter" idx="10"/>
          </p:nvPr>
        </p:nvSpPr>
        <p:spPr/>
        <p:txBody>
          <a:bodyPr/>
          <a:lstStyle/>
          <a:p>
            <a:fld id="{C93EEC66-7BF3-4CAD-9E14-6F7448A6E41E}" type="slidenum">
              <a:rPr lang="en-US" smtClean="0"/>
              <a:t>44</a:t>
            </a:fld>
            <a:endParaRPr lang="en-US"/>
          </a:p>
        </p:txBody>
      </p:sp>
    </p:spTree>
    <p:extLst>
      <p:ext uri="{BB962C8B-B14F-4D97-AF65-F5344CB8AC3E}">
        <p14:creationId xmlns:p14="http://schemas.microsoft.com/office/powerpoint/2010/main" val="29052872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more info:</a:t>
            </a:r>
          </a:p>
          <a:p>
            <a:r>
              <a:rPr lang="en-US" dirty="0" smtClean="0"/>
              <a:t>Xbox One Indie </a:t>
            </a:r>
            <a:r>
              <a:rPr lang="en-US" dirty="0" err="1" smtClean="0"/>
              <a:t>Devs</a:t>
            </a:r>
            <a:r>
              <a:rPr lang="en-US" dirty="0" smtClean="0"/>
              <a:t>:</a:t>
            </a:r>
          </a:p>
          <a:p>
            <a:pPr lvl="1"/>
            <a:r>
              <a:rPr lang="en-US" dirty="0" smtClean="0">
                <a:hlinkClick r:id="rId3"/>
              </a:rPr>
              <a:t>http://facebook.com/groups/XboxOneIndieDevs</a:t>
            </a:r>
            <a:endParaRPr lang="en-US" dirty="0" smtClean="0"/>
          </a:p>
          <a:p>
            <a:pPr lvl="1"/>
            <a:r>
              <a:rPr lang="en-US" dirty="0" smtClean="0">
                <a:hlinkClick r:id="rId4"/>
              </a:rPr>
              <a:t>http://WakeUpAndCode.com/xb1</a:t>
            </a:r>
            <a:endParaRPr lang="en-US" dirty="0" smtClean="0"/>
          </a:p>
          <a:p>
            <a:pPr marL="342900" lvl="1" indent="0">
              <a:buNone/>
            </a:pPr>
            <a:endParaRPr lang="en-US" dirty="0" smtClean="0"/>
          </a:p>
          <a:p>
            <a:r>
              <a:rPr lang="en-US" dirty="0" smtClean="0"/>
              <a:t>Unity Indie </a:t>
            </a:r>
            <a:r>
              <a:rPr lang="en-US" dirty="0" err="1" smtClean="0"/>
              <a:t>Devs</a:t>
            </a:r>
            <a:r>
              <a:rPr lang="en-US" dirty="0" smtClean="0"/>
              <a:t>:</a:t>
            </a:r>
          </a:p>
          <a:p>
            <a:pPr lvl="1"/>
            <a:r>
              <a:rPr lang="en-US" dirty="0" smtClean="0">
                <a:hlinkClick r:id="rId5"/>
              </a:rPr>
              <a:t>http://facebook.com/groups/UnityIndieDevs</a:t>
            </a:r>
            <a:r>
              <a:rPr lang="en-US" dirty="0" smtClean="0"/>
              <a:t> </a:t>
            </a:r>
          </a:p>
          <a:p>
            <a:pPr lvl="1"/>
            <a:r>
              <a:rPr lang="en-US" dirty="0" smtClean="0">
                <a:hlinkClick r:id="rId6"/>
              </a:rPr>
              <a:t>http://WakeUpAndCode.com/unity</a:t>
            </a:r>
            <a:r>
              <a:rPr lang="en-US" dirty="0" smtClean="0"/>
              <a:t> </a:t>
            </a:r>
          </a:p>
          <a:p>
            <a:endParaRPr lang="en-US" dirty="0" smtClean="0"/>
          </a:p>
          <a:p>
            <a:r>
              <a:rPr lang="en-US" dirty="0" smtClean="0"/>
              <a:t>Construct2 </a:t>
            </a:r>
            <a:r>
              <a:rPr lang="en-US" dirty="0" err="1" smtClean="0"/>
              <a:t>Devs</a:t>
            </a:r>
            <a:r>
              <a:rPr lang="en-US" dirty="0" smtClean="0"/>
              <a:t>:</a:t>
            </a:r>
          </a:p>
          <a:p>
            <a:pPr lvl="1"/>
            <a:r>
              <a:rPr lang="en-US" dirty="0" smtClean="0">
                <a:hlinkClick r:id="rId7"/>
              </a:rPr>
              <a:t>https://www.facebook.com/groups/construct2devs</a:t>
            </a:r>
            <a:r>
              <a:rPr lang="en-US" dirty="0" smtClean="0"/>
              <a:t>  </a:t>
            </a:r>
          </a:p>
          <a:p>
            <a:endParaRPr lang="en-US" dirty="0"/>
          </a:p>
        </p:txBody>
      </p:sp>
      <p:sp>
        <p:nvSpPr>
          <p:cNvPr id="4" name="Slide Number Placeholder 3"/>
          <p:cNvSpPr>
            <a:spLocks noGrp="1"/>
          </p:cNvSpPr>
          <p:nvPr>
            <p:ph type="sldNum" sz="quarter" idx="10"/>
          </p:nvPr>
        </p:nvSpPr>
        <p:spPr/>
        <p:txBody>
          <a:bodyPr/>
          <a:lstStyle/>
          <a:p>
            <a:fld id="{C93EEC66-7BF3-4CAD-9E14-6F7448A6E41E}" type="slidenum">
              <a:rPr lang="en-US" smtClean="0"/>
              <a:t>48</a:t>
            </a:fld>
            <a:endParaRPr lang="en-US"/>
          </a:p>
        </p:txBody>
      </p:sp>
    </p:spTree>
    <p:extLst>
      <p:ext uri="{BB962C8B-B14F-4D97-AF65-F5344CB8AC3E}">
        <p14:creationId xmlns:p14="http://schemas.microsoft.com/office/powerpoint/2010/main" val="40210831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Agenda</a:t>
            </a:r>
          </a:p>
          <a:p>
            <a:pPr marL="171450" marR="0" lvl="0" indent="-171450" algn="l" defTabSz="932742" rtl="0" eaLnBrk="1" fontAlgn="auto" latinLnBrk="0" hangingPunct="1">
              <a:lnSpc>
                <a:spcPct val="90000"/>
              </a:lnSpc>
              <a:spcBef>
                <a:spcPts val="0"/>
              </a:spcBef>
              <a:spcAft>
                <a:spcPts val="340"/>
              </a:spcAft>
              <a:buClrTx/>
              <a:buSzTx/>
              <a:buFont typeface="Arial" panose="020B0604020202020204" pitchFamily="34" charset="0"/>
              <a:buChar char="•"/>
              <a:tabLst/>
              <a:defRPr/>
            </a:pPr>
            <a:r>
              <a:rPr lang="en-US" sz="900" dirty="0" smtClean="0"/>
              <a:t>Intro + XNA/XBLIG</a:t>
            </a:r>
          </a:p>
          <a:p>
            <a:pPr lvl="0"/>
            <a:r>
              <a:rPr lang="en-US" sz="900" dirty="0" smtClean="0"/>
              <a:t>&gt; Construct2</a:t>
            </a:r>
          </a:p>
          <a:p>
            <a:pPr lvl="0"/>
            <a:r>
              <a:rPr lang="en-US" sz="900" dirty="0" smtClean="0"/>
              <a:t>&gt; C++ and DirectX</a:t>
            </a:r>
          </a:p>
          <a:p>
            <a:pPr lvl="0"/>
            <a:r>
              <a:rPr lang="en-US" sz="900" dirty="0" smtClean="0"/>
              <a:t>&gt; Unity with C#</a:t>
            </a:r>
            <a:endParaRPr lang="en-US" dirty="0" smtClean="0"/>
          </a:p>
          <a:p>
            <a:pPr marL="171450" marR="0" lvl="0" indent="-171450" algn="l" defTabSz="932742" rtl="0" eaLnBrk="1" fontAlgn="auto" latinLnBrk="0" hangingPunct="1">
              <a:lnSpc>
                <a:spcPct val="90000"/>
              </a:lnSpc>
              <a:spcBef>
                <a:spcPts val="0"/>
              </a:spcBef>
              <a:spcAft>
                <a:spcPts val="340"/>
              </a:spcAft>
              <a:buClrTx/>
              <a:buSzTx/>
              <a:buFont typeface="Arial" panose="020B0604020202020204" pitchFamily="34" charset="0"/>
              <a:buChar char="•"/>
              <a:tabLst/>
              <a:defRPr/>
            </a:pPr>
            <a:r>
              <a:rPr lang="en-US" sz="900" dirty="0" smtClean="0"/>
              <a:t>Being an Indie in the Real World</a:t>
            </a:r>
            <a:endParaRPr lang="en-US" dirty="0" smtClean="0"/>
          </a:p>
          <a:p>
            <a:endParaRPr lang="en-US" dirty="0" smtClean="0"/>
          </a:p>
          <a:p>
            <a:r>
              <a:rPr lang="en-US" dirty="0" smtClean="0"/>
              <a:t>* Learn about how you can build games for Windows, Web and Xbox platforms. </a:t>
            </a:r>
          </a:p>
          <a:p>
            <a:r>
              <a:rPr lang="en-US" dirty="0" smtClean="0"/>
              <a:t>* Visual tools like Construct 2, programming with C++ and DirectX, and using your C# experience with Unity.</a:t>
            </a:r>
          </a:p>
          <a:p>
            <a:r>
              <a:rPr lang="en-US" dirty="0" smtClean="0"/>
              <a:t>* Not a deep dive into each topic, but enough info for you to get started and pick a direction.</a:t>
            </a:r>
          </a:p>
          <a:p>
            <a:endParaRPr lang="en-US" dirty="0"/>
          </a:p>
        </p:txBody>
      </p:sp>
      <p:sp>
        <p:nvSpPr>
          <p:cNvPr id="4" name="Slide Number Placeholder 3"/>
          <p:cNvSpPr>
            <a:spLocks noGrp="1"/>
          </p:cNvSpPr>
          <p:nvPr>
            <p:ph type="sldNum" sz="quarter" idx="10"/>
          </p:nvPr>
        </p:nvSpPr>
        <p:spPr/>
        <p:txBody>
          <a:bodyPr/>
          <a:lstStyle/>
          <a:p>
            <a:fld id="{C93EEC66-7BF3-4CAD-9E14-6F7448A6E41E}" type="slidenum">
              <a:rPr lang="en-US" smtClean="0"/>
              <a:t>52</a:t>
            </a:fld>
            <a:endParaRPr lang="en-US"/>
          </a:p>
        </p:txBody>
      </p:sp>
    </p:spTree>
    <p:extLst>
      <p:ext uri="{BB962C8B-B14F-4D97-AF65-F5344CB8AC3E}">
        <p14:creationId xmlns:p14="http://schemas.microsoft.com/office/powerpoint/2010/main" val="26207102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Contact</a:t>
            </a:r>
          </a:p>
          <a:p>
            <a:endParaRPr lang="en-US" dirty="0" smtClean="0"/>
          </a:p>
          <a:p>
            <a:r>
              <a:rPr lang="en-US" dirty="0" smtClean="0"/>
              <a:t>Web: OnekSoft.com</a:t>
            </a:r>
          </a:p>
          <a:p>
            <a:r>
              <a:rPr lang="en-US" dirty="0" smtClean="0"/>
              <a:t>Email: games@OnekSoft.com</a:t>
            </a:r>
          </a:p>
          <a:p>
            <a:r>
              <a:rPr lang="en-US" dirty="0" smtClean="0"/>
              <a:t>Twitter: @</a:t>
            </a:r>
            <a:r>
              <a:rPr lang="en-US" dirty="0" err="1" smtClean="0"/>
              <a:t>OnekSoftGames</a:t>
            </a:r>
            <a:endParaRPr lang="en-US" dirty="0" smtClean="0"/>
          </a:p>
          <a:p>
            <a:endParaRPr lang="en-US" dirty="0" smtClean="0"/>
          </a:p>
          <a:p>
            <a:r>
              <a:rPr lang="en-US" dirty="0" smtClean="0"/>
              <a:t>Microsoft email:</a:t>
            </a:r>
            <a:r>
              <a:rPr lang="en-US" baseline="0" dirty="0" smtClean="0"/>
              <a:t> shchowd@microsoft.com</a:t>
            </a:r>
          </a:p>
          <a:p>
            <a:r>
              <a:rPr lang="en-US" baseline="0" smtClean="0"/>
              <a:t>Personal Twitter</a:t>
            </a:r>
            <a:r>
              <a:rPr lang="en-US" baseline="0" dirty="0" smtClean="0"/>
              <a:t>: @shahedC</a:t>
            </a:r>
            <a:endParaRPr lang="en-US" dirty="0" smtClean="0"/>
          </a:p>
          <a:p>
            <a:endParaRPr lang="en-US" dirty="0" smtClean="0"/>
          </a:p>
          <a:p>
            <a:r>
              <a:rPr lang="en-US" dirty="0" smtClean="0"/>
              <a:t>R&amp;D: OnekSoftLabs.com</a:t>
            </a:r>
          </a:p>
          <a:p>
            <a:r>
              <a:rPr lang="en-US" dirty="0" smtClean="0"/>
              <a:t>Dev Blog: WakeUpAndCode.com </a:t>
            </a:r>
          </a:p>
          <a:p>
            <a:pPr defTabSz="939363">
              <a:defRPr/>
            </a:pPr>
            <a:r>
              <a:rPr lang="en-US" dirty="0" smtClean="0"/>
              <a:t>FB: </a:t>
            </a:r>
            <a:r>
              <a:rPr lang="en-US" dirty="0" smtClean="0">
                <a:hlinkClick r:id="rId3"/>
              </a:rPr>
              <a:t>http://facebook.com/groups/XboxOneIndieDevs</a:t>
            </a:r>
            <a:r>
              <a:rPr lang="en-US" dirty="0" smtClean="0"/>
              <a:t> </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C93EEC66-7BF3-4CAD-9E14-6F7448A6E41E}" type="slidenum">
              <a:rPr lang="en-US" smtClean="0"/>
              <a:t>53</a:t>
            </a:fld>
            <a:endParaRPr lang="en-US"/>
          </a:p>
        </p:txBody>
      </p:sp>
    </p:spTree>
    <p:extLst>
      <p:ext uri="{BB962C8B-B14F-4D97-AF65-F5344CB8AC3E}">
        <p14:creationId xmlns:p14="http://schemas.microsoft.com/office/powerpoint/2010/main" val="10790107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Events &amp; Contests</a:t>
            </a:r>
          </a:p>
          <a:p>
            <a:pPr marL="171450" indent="-171450">
              <a:buFont typeface="Arial" panose="020B0604020202020204" pitchFamily="34" charset="0"/>
              <a:buChar char="•"/>
            </a:pPr>
            <a:r>
              <a:rPr lang="en-US" dirty="0" smtClean="0"/>
              <a:t>BAM!</a:t>
            </a:r>
            <a:r>
              <a:rPr lang="en-US" baseline="0" dirty="0" smtClean="0"/>
              <a:t> Contest: </a:t>
            </a:r>
            <a:r>
              <a:rPr lang="en-US" dirty="0" smtClean="0">
                <a:hlinkClick r:id="rId3"/>
              </a:rPr>
              <a:t>http://aka.ms/BAMWashDC</a:t>
            </a:r>
            <a:r>
              <a:rPr lang="en-US" dirty="0" smtClean="0"/>
              <a:t> </a:t>
            </a:r>
          </a:p>
          <a:p>
            <a:pPr marL="171450" marR="0" indent="-171450" algn="l" defTabSz="932742" rtl="0" eaLnBrk="1" fontAlgn="auto" latinLnBrk="0" hangingPunct="1">
              <a:lnSpc>
                <a:spcPct val="90000"/>
              </a:lnSpc>
              <a:spcBef>
                <a:spcPts val="0"/>
              </a:spcBef>
              <a:spcAft>
                <a:spcPts val="340"/>
              </a:spcAft>
              <a:buClrTx/>
              <a:buSzTx/>
              <a:buFont typeface="Arial" panose="020B0604020202020204" pitchFamily="34" charset="0"/>
              <a:buChar char="•"/>
              <a:tabLst/>
              <a:defRPr/>
            </a:pPr>
            <a:r>
              <a:rPr lang="en-US" dirty="0" smtClean="0"/>
              <a:t>VA</a:t>
            </a:r>
            <a:r>
              <a:rPr lang="en-US" baseline="0" dirty="0" smtClean="0"/>
              <a:t> Tech </a:t>
            </a:r>
            <a:r>
              <a:rPr lang="en-US" baseline="0" dirty="0" err="1" smtClean="0"/>
              <a:t>Hackathon</a:t>
            </a:r>
            <a:r>
              <a:rPr lang="en-US" baseline="0" dirty="0" smtClean="0"/>
              <a:t>: </a:t>
            </a:r>
            <a:r>
              <a:rPr lang="en-US" sz="900" dirty="0" smtClean="0">
                <a:hlinkClick r:id="rId4"/>
              </a:rPr>
              <a:t>http://vthacks.com</a:t>
            </a:r>
            <a:r>
              <a:rPr lang="en-US" sz="900" dirty="0" smtClean="0"/>
              <a:t> </a:t>
            </a:r>
          </a:p>
          <a:p>
            <a:endParaRPr lang="en-US" dirty="0"/>
          </a:p>
        </p:txBody>
      </p:sp>
      <p:sp>
        <p:nvSpPr>
          <p:cNvPr id="4" name="Slide Number Placeholder 3"/>
          <p:cNvSpPr>
            <a:spLocks noGrp="1"/>
          </p:cNvSpPr>
          <p:nvPr>
            <p:ph type="sldNum" sz="quarter" idx="10"/>
          </p:nvPr>
        </p:nvSpPr>
        <p:spPr/>
        <p:txBody>
          <a:bodyPr/>
          <a:lstStyle/>
          <a:p>
            <a:fld id="{C93EEC66-7BF3-4CAD-9E14-6F7448A6E41E}" type="slidenum">
              <a:rPr lang="en-US" smtClean="0"/>
              <a:t>2</a:t>
            </a:fld>
            <a:endParaRPr lang="en-US"/>
          </a:p>
        </p:txBody>
      </p:sp>
    </p:spTree>
    <p:extLst>
      <p:ext uri="{BB962C8B-B14F-4D97-AF65-F5344CB8AC3E}">
        <p14:creationId xmlns:p14="http://schemas.microsoft.com/office/powerpoint/2010/main" val="7300498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Agenda</a:t>
            </a:r>
          </a:p>
          <a:p>
            <a:pPr marL="171450" marR="0" lvl="0" indent="-171450" algn="l" defTabSz="932742" rtl="0" eaLnBrk="1" fontAlgn="auto" latinLnBrk="0" hangingPunct="1">
              <a:lnSpc>
                <a:spcPct val="90000"/>
              </a:lnSpc>
              <a:spcBef>
                <a:spcPts val="0"/>
              </a:spcBef>
              <a:spcAft>
                <a:spcPts val="340"/>
              </a:spcAft>
              <a:buClrTx/>
              <a:buSzTx/>
              <a:buFont typeface="Arial" panose="020B0604020202020204" pitchFamily="34" charset="0"/>
              <a:buChar char="•"/>
              <a:tabLst/>
              <a:defRPr/>
            </a:pPr>
            <a:r>
              <a:rPr lang="en-US" sz="900" dirty="0" smtClean="0"/>
              <a:t>Intro + XNA/XBLIG</a:t>
            </a:r>
          </a:p>
          <a:p>
            <a:pPr lvl="0"/>
            <a:r>
              <a:rPr lang="en-US" sz="900" dirty="0" smtClean="0"/>
              <a:t>&gt; Construct2</a:t>
            </a:r>
          </a:p>
          <a:p>
            <a:pPr lvl="0"/>
            <a:r>
              <a:rPr lang="en-US" sz="900" dirty="0" smtClean="0"/>
              <a:t>&gt; C++ and DirectX</a:t>
            </a:r>
          </a:p>
          <a:p>
            <a:pPr lvl="0"/>
            <a:r>
              <a:rPr lang="en-US" sz="900" dirty="0" smtClean="0"/>
              <a:t>&gt; Unity with C#</a:t>
            </a:r>
            <a:endParaRPr lang="en-US" dirty="0" smtClean="0"/>
          </a:p>
          <a:p>
            <a:pPr marL="171450" marR="0" lvl="0" indent="-171450" algn="l" defTabSz="932742" rtl="0" eaLnBrk="1" fontAlgn="auto" latinLnBrk="0" hangingPunct="1">
              <a:lnSpc>
                <a:spcPct val="90000"/>
              </a:lnSpc>
              <a:spcBef>
                <a:spcPts val="0"/>
              </a:spcBef>
              <a:spcAft>
                <a:spcPts val="340"/>
              </a:spcAft>
              <a:buClrTx/>
              <a:buSzTx/>
              <a:buFont typeface="Arial" panose="020B0604020202020204" pitchFamily="34" charset="0"/>
              <a:buChar char="•"/>
              <a:tabLst/>
              <a:defRPr/>
            </a:pPr>
            <a:r>
              <a:rPr lang="en-US" sz="900" dirty="0" smtClean="0"/>
              <a:t>Being an Indie in the Real World</a:t>
            </a:r>
            <a:endParaRPr lang="en-US" dirty="0" smtClean="0"/>
          </a:p>
          <a:p>
            <a:endParaRPr lang="en-US" dirty="0" smtClean="0"/>
          </a:p>
          <a:p>
            <a:r>
              <a:rPr lang="en-US" dirty="0" smtClean="0"/>
              <a:t>* Learn about how you can build games for Windows, Web and Xbox platforms. </a:t>
            </a:r>
          </a:p>
          <a:p>
            <a:r>
              <a:rPr lang="en-US" dirty="0" smtClean="0"/>
              <a:t>* Visual tools like Construct 2, programming with C++ and DirectX, and using your C# experience with Unity.</a:t>
            </a:r>
          </a:p>
          <a:p>
            <a:r>
              <a:rPr lang="en-US" dirty="0" smtClean="0"/>
              <a:t>* Not a deep dive into each topic, but enough info for you to get started and pick a direction.</a:t>
            </a:r>
          </a:p>
          <a:p>
            <a:endParaRPr lang="en-US" dirty="0"/>
          </a:p>
        </p:txBody>
      </p:sp>
      <p:sp>
        <p:nvSpPr>
          <p:cNvPr id="4" name="Slide Number Placeholder 3"/>
          <p:cNvSpPr>
            <a:spLocks noGrp="1"/>
          </p:cNvSpPr>
          <p:nvPr>
            <p:ph type="sldNum" sz="quarter" idx="10"/>
          </p:nvPr>
        </p:nvSpPr>
        <p:spPr/>
        <p:txBody>
          <a:bodyPr/>
          <a:lstStyle/>
          <a:p>
            <a:fld id="{C93EEC66-7BF3-4CAD-9E14-6F7448A6E41E}" type="slidenum">
              <a:rPr lang="en-US" smtClean="0"/>
              <a:t>3</a:t>
            </a:fld>
            <a:endParaRPr lang="en-US"/>
          </a:p>
        </p:txBody>
      </p:sp>
    </p:spTree>
    <p:extLst>
      <p:ext uri="{BB962C8B-B14F-4D97-AF65-F5344CB8AC3E}">
        <p14:creationId xmlns:p14="http://schemas.microsoft.com/office/powerpoint/2010/main" val="6320424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My Background</a:t>
            </a:r>
          </a:p>
          <a:p>
            <a:pPr marL="176131" indent="-176131">
              <a:buFont typeface="Arial" panose="020B0604020202020204" pitchFamily="34" charset="0"/>
              <a:buChar char="•"/>
            </a:pPr>
            <a:r>
              <a:rPr lang="en-US" dirty="0"/>
              <a:t>1997 – present: Microsoft web/software development</a:t>
            </a:r>
          </a:p>
          <a:p>
            <a:pPr marL="176131" indent="-176131">
              <a:buFont typeface="Arial" panose="020B0604020202020204" pitchFamily="34" charset="0"/>
              <a:buChar char="•"/>
            </a:pPr>
            <a:r>
              <a:rPr lang="en-US" dirty="0"/>
              <a:t>2011: XNA games on XBLIG</a:t>
            </a:r>
          </a:p>
          <a:p>
            <a:pPr marL="645812" lvl="1" indent="-176131">
              <a:buFont typeface="Arial" panose="020B0604020202020204" pitchFamily="34" charset="0"/>
              <a:buChar char="•"/>
            </a:pPr>
            <a:r>
              <a:rPr lang="en-US" dirty="0"/>
              <a:t>2D Math Panic</a:t>
            </a:r>
          </a:p>
          <a:p>
            <a:pPr marL="645812" lvl="1" indent="-176131">
              <a:buFont typeface="Arial" panose="020B0604020202020204" pitchFamily="34" charset="0"/>
              <a:buChar char="•"/>
            </a:pPr>
            <a:r>
              <a:rPr lang="en-US" dirty="0"/>
              <a:t>Angry Zombie Ninja Cats</a:t>
            </a:r>
          </a:p>
          <a:p>
            <a:pPr marL="176131" indent="-176131" fontAlgn="t">
              <a:buFont typeface="Arial" panose="020B0604020202020204" pitchFamily="34" charset="0"/>
              <a:buChar char="•"/>
            </a:pPr>
            <a:r>
              <a:rPr lang="en-US" dirty="0"/>
              <a:t>2012: Tools for XNA developers</a:t>
            </a:r>
          </a:p>
          <a:p>
            <a:pPr marL="645812" lvl="1" indent="-176131" fontAlgn="t">
              <a:buFont typeface="Arial" panose="020B0604020202020204" pitchFamily="34" charset="0"/>
              <a:buChar char="•"/>
            </a:pPr>
            <a:r>
              <a:rPr lang="en-US" dirty="0"/>
              <a:t>XBLIG Sales Data Analyzer (OnekSoftLabs.com)</a:t>
            </a:r>
          </a:p>
          <a:p>
            <a:pPr marL="645812" lvl="1" indent="-176131" fontAlgn="t">
              <a:buFont typeface="Arial" panose="020B0604020202020204" pitchFamily="34" charset="0"/>
              <a:buChar char="•"/>
            </a:pPr>
            <a:r>
              <a:rPr lang="en-US" dirty="0"/>
              <a:t>XNA Basic Starter Kit (</a:t>
            </a:r>
            <a:r>
              <a:rPr lang="en-US" dirty="0" err="1"/>
              <a:t>CodePlex</a:t>
            </a:r>
            <a:r>
              <a:rPr lang="en-US" dirty="0"/>
              <a:t>) </a:t>
            </a:r>
          </a:p>
          <a:p>
            <a:pPr marL="176131" indent="-176131" fontAlgn="t">
              <a:buFont typeface="Arial" panose="020B0604020202020204" pitchFamily="34" charset="0"/>
              <a:buChar char="•"/>
            </a:pPr>
            <a:r>
              <a:rPr lang="en-US" dirty="0" smtClean="0"/>
              <a:t>Online: </a:t>
            </a:r>
            <a:r>
              <a:rPr lang="en-US" dirty="0" smtClean="0">
                <a:hlinkClick r:id="rId3"/>
              </a:rPr>
              <a:t>http://facebook.com/OnekSoftGames</a:t>
            </a:r>
            <a:r>
              <a:rPr lang="en-US" dirty="0" smtClean="0"/>
              <a:t> </a:t>
            </a:r>
            <a:endParaRPr lang="en-US" dirty="0"/>
          </a:p>
          <a:p>
            <a:endParaRPr lang="en-US" dirty="0"/>
          </a:p>
        </p:txBody>
      </p:sp>
      <p:sp>
        <p:nvSpPr>
          <p:cNvPr id="4" name="Slide Number Placeholder 3"/>
          <p:cNvSpPr>
            <a:spLocks noGrp="1"/>
          </p:cNvSpPr>
          <p:nvPr>
            <p:ph type="sldNum" sz="quarter" idx="10"/>
          </p:nvPr>
        </p:nvSpPr>
        <p:spPr/>
        <p:txBody>
          <a:bodyPr/>
          <a:lstStyle/>
          <a:p>
            <a:fld id="{C93EEC66-7BF3-4CAD-9E14-6F7448A6E41E}" type="slidenum">
              <a:rPr lang="en-US" smtClean="0"/>
              <a:t>4</a:t>
            </a:fld>
            <a:endParaRPr lang="en-US"/>
          </a:p>
        </p:txBody>
      </p:sp>
    </p:spTree>
    <p:extLst>
      <p:ext uri="{BB962C8B-B14F-4D97-AF65-F5344CB8AC3E}">
        <p14:creationId xmlns:p14="http://schemas.microsoft.com/office/powerpoint/2010/main" val="9386698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eaLnBrk="1" fontAlgn="t" latinLnBrk="0" hangingPunct="1"/>
            <a:r>
              <a:rPr lang="en-US" dirty="0" smtClean="0"/>
              <a:t>My Background (continued)</a:t>
            </a:r>
            <a:br>
              <a:rPr lang="en-US" dirty="0" smtClean="0"/>
            </a:br>
            <a:r>
              <a:rPr lang="en-US" dirty="0"/>
              <a:t>2013</a:t>
            </a:r>
          </a:p>
          <a:p>
            <a:pPr marL="176131" indent="-176131" fontAlgn="t">
              <a:buFont typeface="Arial" panose="020B0604020202020204" pitchFamily="34" charset="0"/>
              <a:buChar char="•"/>
            </a:pPr>
            <a:r>
              <a:rPr lang="en-US" dirty="0"/>
              <a:t>Ninja Cat Runner on Windows 8 (Construct2)</a:t>
            </a:r>
          </a:p>
          <a:p>
            <a:pPr marL="176131" indent="-176131" fontAlgn="t">
              <a:buFont typeface="Arial" panose="020B0604020202020204" pitchFamily="34" charset="0"/>
              <a:buChar char="•"/>
            </a:pPr>
            <a:r>
              <a:rPr lang="en-US" dirty="0"/>
              <a:t>Video Q&amp;A with MS Tech Evangelist Frank La </a:t>
            </a:r>
            <a:r>
              <a:rPr lang="en-US" dirty="0" err="1"/>
              <a:t>Vigne</a:t>
            </a:r>
            <a:endParaRPr lang="en-US" dirty="0"/>
          </a:p>
          <a:p>
            <a:pPr marL="176131" indent="-176131" fontAlgn="t">
              <a:buFont typeface="Arial" panose="020B0604020202020204" pitchFamily="34" charset="0"/>
              <a:buChar char="•"/>
            </a:pPr>
            <a:r>
              <a:rPr lang="en-US" dirty="0"/>
              <a:t>Founder/Admin of Xbox One Indie </a:t>
            </a:r>
            <a:r>
              <a:rPr lang="en-US" dirty="0" err="1"/>
              <a:t>Devs</a:t>
            </a:r>
            <a:r>
              <a:rPr lang="en-US" dirty="0"/>
              <a:t> Group (FB)</a:t>
            </a:r>
          </a:p>
          <a:p>
            <a:pPr marL="176131" indent="-176131" fontAlgn="t">
              <a:buFont typeface="Arial" panose="020B0604020202020204" pitchFamily="34" charset="0"/>
              <a:buChar char="•"/>
            </a:pPr>
            <a:r>
              <a:rPr lang="en-US" dirty="0"/>
              <a:t>Attended </a:t>
            </a:r>
            <a:r>
              <a:rPr lang="en-US" dirty="0" err="1"/>
              <a:t>ID@Seattle</a:t>
            </a:r>
            <a:r>
              <a:rPr lang="en-US" dirty="0"/>
              <a:t>, Microsoft’s </a:t>
            </a:r>
            <a:r>
              <a:rPr lang="en-US" dirty="0" err="1"/>
              <a:t>ID@Xbox</a:t>
            </a:r>
            <a:r>
              <a:rPr lang="en-US" dirty="0"/>
              <a:t> summit</a:t>
            </a:r>
          </a:p>
          <a:p>
            <a:pPr rtl="0" eaLnBrk="1" fontAlgn="t" latinLnBrk="0" hangingPunct="1"/>
            <a:r>
              <a:rPr lang="en-US" dirty="0"/>
              <a:t>2014</a:t>
            </a:r>
          </a:p>
          <a:p>
            <a:pPr marL="176131" indent="-176131" fontAlgn="t">
              <a:buFont typeface="Arial" panose="020B0604020202020204" pitchFamily="34" charset="0"/>
              <a:buChar char="•"/>
            </a:pPr>
            <a:r>
              <a:rPr lang="en-US" dirty="0"/>
              <a:t>Public Speaking on Indie Game </a:t>
            </a:r>
            <a:r>
              <a:rPr lang="en-US" dirty="0" smtClean="0"/>
              <a:t>Development</a:t>
            </a:r>
          </a:p>
          <a:p>
            <a:pPr marL="176131" indent="-176131" fontAlgn="t">
              <a:buFont typeface="Arial" panose="020B0604020202020204" pitchFamily="34" charset="0"/>
              <a:buChar char="•"/>
            </a:pPr>
            <a:r>
              <a:rPr lang="en-US" dirty="0" smtClean="0"/>
              <a:t>Joined Microsoft as a Technical Evangelist</a:t>
            </a:r>
            <a:endParaRPr lang="en-US" dirty="0"/>
          </a:p>
          <a:p>
            <a:pPr defTabSz="939363">
              <a:defRPr/>
            </a:pPr>
            <a:r>
              <a:rPr lang="en-US" dirty="0" smtClean="0"/>
              <a:t>Video: </a:t>
            </a:r>
            <a:r>
              <a:rPr lang="en-US" dirty="0" smtClean="0">
                <a:hlinkClick r:id="rId3"/>
              </a:rPr>
              <a:t>http://youtu.be/lRjrQPvVOpo</a:t>
            </a:r>
            <a:r>
              <a:rPr lang="en-US" dirty="0" smtClean="0"/>
              <a:t> </a:t>
            </a:r>
          </a:p>
          <a:p>
            <a:endParaRPr lang="en-US" dirty="0"/>
          </a:p>
        </p:txBody>
      </p:sp>
      <p:sp>
        <p:nvSpPr>
          <p:cNvPr id="4" name="Slide Number Placeholder 3"/>
          <p:cNvSpPr>
            <a:spLocks noGrp="1"/>
          </p:cNvSpPr>
          <p:nvPr>
            <p:ph type="sldNum" sz="quarter" idx="10"/>
          </p:nvPr>
        </p:nvSpPr>
        <p:spPr/>
        <p:txBody>
          <a:bodyPr/>
          <a:lstStyle/>
          <a:p>
            <a:fld id="{C93EEC66-7BF3-4CAD-9E14-6F7448A6E41E}" type="slidenum">
              <a:rPr lang="en-US" smtClean="0"/>
              <a:t>5</a:t>
            </a:fld>
            <a:endParaRPr lang="en-US"/>
          </a:p>
        </p:txBody>
      </p:sp>
    </p:spTree>
    <p:extLst>
      <p:ext uri="{BB962C8B-B14F-4D97-AF65-F5344CB8AC3E}">
        <p14:creationId xmlns:p14="http://schemas.microsoft.com/office/powerpoint/2010/main" val="5716959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9363">
              <a:defRPr/>
            </a:pPr>
            <a:r>
              <a:rPr lang="en-US" dirty="0" smtClean="0"/>
              <a:t>Official Xbox Magazine, March 2014, Page 65</a:t>
            </a:r>
          </a:p>
          <a:p>
            <a:r>
              <a:rPr lang="en-US" dirty="0"/>
              <a:t>"Shahed </a:t>
            </a:r>
            <a:r>
              <a:rPr lang="en-US" dirty="0" err="1"/>
              <a:t>Chowdhuri's</a:t>
            </a:r>
            <a:r>
              <a:rPr lang="en-US" dirty="0"/>
              <a:t> got a day job already, </a:t>
            </a:r>
          </a:p>
          <a:p>
            <a:r>
              <a:rPr lang="en-US" dirty="0"/>
              <a:t>but in his spare time he crafts XBLIG games and tools for his fellow developers.”</a:t>
            </a:r>
          </a:p>
          <a:p>
            <a:r>
              <a:rPr lang="en-US" dirty="0"/>
              <a:t>“With a math game and a pair of </a:t>
            </a:r>
            <a:r>
              <a:rPr lang="en-US" dirty="0" err="1"/>
              <a:t>platformers</a:t>
            </a:r>
            <a:r>
              <a:rPr lang="en-US" dirty="0"/>
              <a:t> under his belt, </a:t>
            </a:r>
          </a:p>
          <a:p>
            <a:r>
              <a:rPr lang="en-US" dirty="0"/>
              <a:t>it's his XBLIG Sales Data Analyzer and XNA Basic Starter Kit that has his peers championing him."</a:t>
            </a:r>
          </a:p>
          <a:p>
            <a:r>
              <a:rPr lang="en-US" dirty="0"/>
              <a:t/>
            </a:r>
            <a:br>
              <a:rPr lang="en-US" dirty="0"/>
            </a:br>
            <a:endParaRPr lang="en-US" dirty="0"/>
          </a:p>
        </p:txBody>
      </p:sp>
      <p:sp>
        <p:nvSpPr>
          <p:cNvPr id="4" name="Slide Number Placeholder 3"/>
          <p:cNvSpPr>
            <a:spLocks noGrp="1"/>
          </p:cNvSpPr>
          <p:nvPr>
            <p:ph type="sldNum" sz="quarter" idx="10"/>
          </p:nvPr>
        </p:nvSpPr>
        <p:spPr/>
        <p:txBody>
          <a:bodyPr/>
          <a:lstStyle/>
          <a:p>
            <a:fld id="{C93EEC66-7BF3-4CAD-9E14-6F7448A6E41E}" type="slidenum">
              <a:rPr lang="en-US" smtClean="0"/>
              <a:t>6</a:t>
            </a:fld>
            <a:endParaRPr lang="en-US"/>
          </a:p>
        </p:txBody>
      </p:sp>
    </p:spTree>
    <p:extLst>
      <p:ext uri="{BB962C8B-B14F-4D97-AF65-F5344CB8AC3E}">
        <p14:creationId xmlns:p14="http://schemas.microsoft.com/office/powerpoint/2010/main" val="11725388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9363">
              <a:defRPr/>
            </a:pPr>
            <a:r>
              <a:rPr lang="en-US" dirty="0"/>
              <a:t>Tools &amp; Technologies</a:t>
            </a:r>
          </a:p>
          <a:p>
            <a:pPr marL="176131" indent="-176131">
              <a:buFont typeface="Arial" panose="020B0604020202020204" pitchFamily="34" charset="0"/>
              <a:buChar char="•"/>
            </a:pPr>
            <a:r>
              <a:rPr lang="en-US" dirty="0" smtClean="0"/>
              <a:t>Visual Studio 2013</a:t>
            </a:r>
          </a:p>
          <a:p>
            <a:pPr marL="176131" indent="-176131">
              <a:buFont typeface="Arial" panose="020B0604020202020204" pitchFamily="34" charset="0"/>
              <a:buChar char="•"/>
            </a:pPr>
            <a:r>
              <a:rPr lang="en-US" dirty="0" smtClean="0"/>
              <a:t>Windows 8</a:t>
            </a:r>
          </a:p>
          <a:p>
            <a:pPr marL="176131" indent="-176131">
              <a:buFont typeface="Arial" panose="020B0604020202020204" pitchFamily="34" charset="0"/>
              <a:buChar char="•"/>
            </a:pPr>
            <a:r>
              <a:rPr lang="en-US" dirty="0" smtClean="0"/>
              <a:t>Microsoft</a:t>
            </a:r>
            <a:r>
              <a:rPr lang="en-US" baseline="0" dirty="0" smtClean="0"/>
              <a:t> .NET</a:t>
            </a:r>
            <a:r>
              <a:rPr lang="en-US" baseline="0" dirty="0"/>
              <a:t> </a:t>
            </a:r>
            <a:r>
              <a:rPr lang="en-US" baseline="0" dirty="0" smtClean="0"/>
              <a:t>and Visual C#</a:t>
            </a:r>
          </a:p>
          <a:p>
            <a:pPr marL="176131" indent="-176131">
              <a:buFont typeface="Arial" panose="020B0604020202020204" pitchFamily="34" charset="0"/>
              <a:buChar char="•"/>
            </a:pPr>
            <a:r>
              <a:rPr lang="en-US" baseline="0" dirty="0" smtClean="0"/>
              <a:t>Xbox One</a:t>
            </a:r>
          </a:p>
          <a:p>
            <a:pPr marL="176131" indent="-176131">
              <a:buFont typeface="Arial" panose="020B0604020202020204" pitchFamily="34" charset="0"/>
              <a:buChar char="•"/>
            </a:pPr>
            <a:r>
              <a:rPr lang="en-US" baseline="0" dirty="0" smtClean="0"/>
              <a:t>Construct2</a:t>
            </a:r>
          </a:p>
          <a:p>
            <a:pPr marL="176131" indent="-176131" defTabSz="939363">
              <a:buFont typeface="Arial" panose="020B0604020202020204" pitchFamily="34" charset="0"/>
              <a:buChar char="•"/>
              <a:defRPr/>
            </a:pPr>
            <a:r>
              <a:rPr lang="en-US" baseline="0" dirty="0" smtClean="0"/>
              <a:t>C++ and DirectX 11.1+</a:t>
            </a:r>
          </a:p>
          <a:p>
            <a:pPr marL="176131" indent="-176131" defTabSz="939363">
              <a:buFont typeface="Arial" panose="020B0604020202020204" pitchFamily="34" charset="0"/>
              <a:buChar char="•"/>
              <a:defRPr/>
            </a:pPr>
            <a:r>
              <a:rPr lang="en-US" baseline="0" dirty="0" smtClean="0"/>
              <a:t>HTML5/CSS/JS</a:t>
            </a:r>
          </a:p>
          <a:p>
            <a:pPr marL="176131" indent="-176131">
              <a:buFont typeface="Arial" panose="020B0604020202020204" pitchFamily="34" charset="0"/>
              <a:buChar char="•"/>
            </a:pPr>
            <a:r>
              <a:rPr lang="en-US" baseline="0" dirty="0" smtClean="0"/>
              <a:t>Unity</a:t>
            </a:r>
          </a:p>
          <a:p>
            <a:pPr marL="176131" indent="-176131">
              <a:buFont typeface="Arial" panose="020B0604020202020204" pitchFamily="34" charset="0"/>
              <a:buChar char="•"/>
            </a:pPr>
            <a:r>
              <a:rPr lang="en-US" baseline="0" dirty="0" smtClean="0"/>
              <a:t>Paint.net</a:t>
            </a:r>
          </a:p>
          <a:p>
            <a:pPr marL="176131" indent="-176131">
              <a:buFont typeface="Arial" panose="020B0604020202020204" pitchFamily="34" charset="0"/>
              <a:buChar char="•"/>
            </a:pPr>
            <a:r>
              <a:rPr lang="en-US" baseline="0" dirty="0" smtClean="0"/>
              <a:t>Blender</a:t>
            </a:r>
          </a:p>
        </p:txBody>
      </p:sp>
      <p:sp>
        <p:nvSpPr>
          <p:cNvPr id="4" name="Slide Number Placeholder 3"/>
          <p:cNvSpPr>
            <a:spLocks noGrp="1"/>
          </p:cNvSpPr>
          <p:nvPr>
            <p:ph type="sldNum" sz="quarter" idx="10"/>
          </p:nvPr>
        </p:nvSpPr>
        <p:spPr/>
        <p:txBody>
          <a:bodyPr/>
          <a:lstStyle/>
          <a:p>
            <a:fld id="{C93EEC66-7BF3-4CAD-9E14-6F7448A6E41E}" type="slidenum">
              <a:rPr lang="en-US" smtClean="0"/>
              <a:t>7</a:t>
            </a:fld>
            <a:endParaRPr lang="en-US"/>
          </a:p>
        </p:txBody>
      </p:sp>
    </p:spTree>
    <p:extLst>
      <p:ext uri="{BB962C8B-B14F-4D97-AF65-F5344CB8AC3E}">
        <p14:creationId xmlns:p14="http://schemas.microsoft.com/office/powerpoint/2010/main" val="28825433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Unity: Things to Know</a:t>
            </a:r>
          </a:p>
          <a:p>
            <a:pPr marL="176131" indent="-176131">
              <a:buFont typeface="Arial" panose="020B0604020202020204" pitchFamily="34" charset="0"/>
              <a:buChar char="•"/>
            </a:pPr>
            <a:r>
              <a:rPr lang="en-US" dirty="0" smtClean="0"/>
              <a:t>Learning curve for beginners</a:t>
            </a:r>
          </a:p>
          <a:p>
            <a:pPr marL="176131" indent="-176131">
              <a:buFont typeface="Arial" panose="020B0604020202020204" pitchFamily="34" charset="0"/>
              <a:buChar char="•"/>
            </a:pPr>
            <a:r>
              <a:rPr lang="en-US" dirty="0" smtClean="0"/>
              <a:t>Need to create your own models</a:t>
            </a:r>
          </a:p>
          <a:p>
            <a:pPr marL="176131" indent="-176131">
              <a:buFont typeface="Arial" panose="020B0604020202020204" pitchFamily="34" charset="0"/>
              <a:buChar char="•"/>
            </a:pPr>
            <a:r>
              <a:rPr lang="en-US" dirty="0" smtClean="0"/>
              <a:t>Or download/purchase pre-built models</a:t>
            </a:r>
          </a:p>
          <a:p>
            <a:pPr marL="176131" indent="-176131">
              <a:buFont typeface="Arial" panose="020B0604020202020204" pitchFamily="34" charset="0"/>
              <a:buChar char="•"/>
            </a:pPr>
            <a:r>
              <a:rPr lang="en-US" dirty="0" smtClean="0"/>
              <a:t>Publish to Web, mobile, desktop, consoles</a:t>
            </a:r>
          </a:p>
          <a:p>
            <a:endParaRPr lang="en-US" dirty="0"/>
          </a:p>
        </p:txBody>
      </p:sp>
      <p:sp>
        <p:nvSpPr>
          <p:cNvPr id="4" name="Slide Number Placeholder 3"/>
          <p:cNvSpPr>
            <a:spLocks noGrp="1"/>
          </p:cNvSpPr>
          <p:nvPr>
            <p:ph type="sldNum" sz="quarter" idx="10"/>
          </p:nvPr>
        </p:nvSpPr>
        <p:spPr/>
        <p:txBody>
          <a:bodyPr/>
          <a:lstStyle/>
          <a:p>
            <a:fld id="{C93EEC66-7BF3-4CAD-9E14-6F7448A6E41E}" type="slidenum">
              <a:rPr lang="en-US" smtClean="0"/>
              <a:t>8</a:t>
            </a:fld>
            <a:endParaRPr lang="en-US"/>
          </a:p>
        </p:txBody>
      </p:sp>
    </p:spTree>
    <p:extLst>
      <p:ext uri="{BB962C8B-B14F-4D97-AF65-F5344CB8AC3E}">
        <p14:creationId xmlns:p14="http://schemas.microsoft.com/office/powerpoint/2010/main" val="24910190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Agenda</a:t>
            </a:r>
          </a:p>
          <a:p>
            <a:pPr marL="171450" marR="0" lvl="0" indent="-171450" algn="l" defTabSz="932742" rtl="0" eaLnBrk="1" fontAlgn="auto" latinLnBrk="0" hangingPunct="1">
              <a:lnSpc>
                <a:spcPct val="90000"/>
              </a:lnSpc>
              <a:spcBef>
                <a:spcPts val="0"/>
              </a:spcBef>
              <a:spcAft>
                <a:spcPts val="340"/>
              </a:spcAft>
              <a:buClrTx/>
              <a:buSzTx/>
              <a:buFont typeface="Arial" panose="020B0604020202020204" pitchFamily="34" charset="0"/>
              <a:buChar char="•"/>
              <a:tabLst/>
              <a:defRPr/>
            </a:pPr>
            <a:r>
              <a:rPr lang="en-US" sz="900" dirty="0" smtClean="0"/>
              <a:t>Intro + XNA/XBLIG</a:t>
            </a:r>
          </a:p>
          <a:p>
            <a:pPr lvl="0"/>
            <a:r>
              <a:rPr lang="en-US" sz="900" dirty="0" smtClean="0"/>
              <a:t>&gt; Construct2</a:t>
            </a:r>
          </a:p>
          <a:p>
            <a:pPr lvl="0"/>
            <a:r>
              <a:rPr lang="en-US" sz="900" dirty="0" smtClean="0"/>
              <a:t>&gt; C++ and DirectX</a:t>
            </a:r>
          </a:p>
          <a:p>
            <a:pPr lvl="0"/>
            <a:r>
              <a:rPr lang="en-US" sz="900" dirty="0" smtClean="0"/>
              <a:t>&gt; Unity with C#</a:t>
            </a:r>
            <a:endParaRPr lang="en-US" dirty="0" smtClean="0"/>
          </a:p>
          <a:p>
            <a:pPr marL="171450" marR="0" lvl="0" indent="-171450" algn="l" defTabSz="932742" rtl="0" eaLnBrk="1" fontAlgn="auto" latinLnBrk="0" hangingPunct="1">
              <a:lnSpc>
                <a:spcPct val="90000"/>
              </a:lnSpc>
              <a:spcBef>
                <a:spcPts val="0"/>
              </a:spcBef>
              <a:spcAft>
                <a:spcPts val="340"/>
              </a:spcAft>
              <a:buClrTx/>
              <a:buSzTx/>
              <a:buFont typeface="Arial" panose="020B0604020202020204" pitchFamily="34" charset="0"/>
              <a:buChar char="•"/>
              <a:tabLst/>
              <a:defRPr/>
            </a:pPr>
            <a:r>
              <a:rPr lang="en-US" sz="900" dirty="0" smtClean="0"/>
              <a:t>Being an Indie in the Real World</a:t>
            </a:r>
            <a:endParaRPr lang="en-US" dirty="0" smtClean="0"/>
          </a:p>
          <a:p>
            <a:endParaRPr lang="en-US" dirty="0" smtClean="0"/>
          </a:p>
          <a:p>
            <a:r>
              <a:rPr lang="en-US" dirty="0" smtClean="0"/>
              <a:t>* Learn about how you can build games for Windows, Web and Xbox platforms. </a:t>
            </a:r>
          </a:p>
          <a:p>
            <a:r>
              <a:rPr lang="en-US" dirty="0" smtClean="0"/>
              <a:t>* Visual tools like Construct 2, programming with C++ and DirectX, and using your C# experience with Unity.</a:t>
            </a:r>
          </a:p>
          <a:p>
            <a:r>
              <a:rPr lang="en-US" dirty="0" smtClean="0"/>
              <a:t>* Not a deep dive into each topic, but enough info for you to get started and pick a direction.</a:t>
            </a:r>
          </a:p>
          <a:p>
            <a:endParaRPr lang="en-US" dirty="0"/>
          </a:p>
        </p:txBody>
      </p:sp>
      <p:sp>
        <p:nvSpPr>
          <p:cNvPr id="4" name="Slide Number Placeholder 3"/>
          <p:cNvSpPr>
            <a:spLocks noGrp="1"/>
          </p:cNvSpPr>
          <p:nvPr>
            <p:ph type="sldNum" sz="quarter" idx="10"/>
          </p:nvPr>
        </p:nvSpPr>
        <p:spPr/>
        <p:txBody>
          <a:bodyPr/>
          <a:lstStyle/>
          <a:p>
            <a:fld id="{C93EEC66-7BF3-4CAD-9E14-6F7448A6E41E}" type="slidenum">
              <a:rPr lang="en-US" smtClean="0"/>
              <a:t>9</a:t>
            </a:fld>
            <a:endParaRPr lang="en-US"/>
          </a:p>
        </p:txBody>
      </p:sp>
    </p:spTree>
    <p:extLst>
      <p:ext uri="{BB962C8B-B14F-4D97-AF65-F5344CB8AC3E}">
        <p14:creationId xmlns:p14="http://schemas.microsoft.com/office/powerpoint/2010/main" val="235731448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6540" y="3954457"/>
            <a:ext cx="6399213" cy="1830388"/>
          </a:xfrm>
          <a:noFill/>
        </p:spPr>
        <p:txBody>
          <a:bodyPr lIns="146304" tIns="109728" rIns="146304" bIns="109728">
            <a:noAutofit/>
          </a:bodyPr>
          <a:lstStyle>
            <a:lvl1pPr marL="0" indent="0">
              <a:spcBef>
                <a:spcPts val="0"/>
              </a:spcBef>
              <a:buNone/>
              <a:defRPr sz="3600" spc="0" baseline="0">
                <a:gradFill>
                  <a:gsLst>
                    <a:gs pos="0">
                      <a:schemeClr val="tx1"/>
                    </a:gs>
                    <a:gs pos="100000">
                      <a:schemeClr val="tx1"/>
                    </a:gs>
                  </a:gsLst>
                  <a:lin ang="5400000" scaled="0"/>
                </a:gradFill>
                <a:latin typeface="+mj-lt"/>
              </a:defRPr>
            </a:lvl1pPr>
          </a:lstStyle>
          <a:p>
            <a:pPr lvl="0"/>
            <a:r>
              <a:rPr lang="en-US" dirty="0" smtClean="0"/>
              <a:t>Speaker Name</a:t>
            </a:r>
          </a:p>
        </p:txBody>
      </p:sp>
      <p:sp>
        <p:nvSpPr>
          <p:cNvPr id="9" name="Title 1"/>
          <p:cNvSpPr>
            <a:spLocks noGrp="1"/>
          </p:cNvSpPr>
          <p:nvPr>
            <p:ph type="title" hasCustomPrompt="1"/>
          </p:nvPr>
        </p:nvSpPr>
        <p:spPr>
          <a:xfrm>
            <a:off x="274703" y="2117165"/>
            <a:ext cx="10058336" cy="1837298"/>
          </a:xfrm>
          <a:noFill/>
        </p:spPr>
        <p:txBody>
          <a:bodyPr lIns="146304" tIns="91440" rIns="146304" bIns="91440" anchor="t" anchorCtr="0"/>
          <a:lstStyle>
            <a:lvl1pPr>
              <a:defRPr sz="6000" spc="-100" baseline="0">
                <a:gradFill>
                  <a:gsLst>
                    <a:gs pos="3333">
                      <a:schemeClr val="tx2"/>
                    </a:gs>
                    <a:gs pos="39000">
                      <a:schemeClr val="tx2"/>
                    </a:gs>
                  </a:gsLst>
                  <a:lin ang="5400000" scaled="0"/>
                </a:gradFill>
              </a:defRPr>
            </a:lvl1pPr>
          </a:lstStyle>
          <a:p>
            <a:r>
              <a:rPr lang="en-US" dirty="0" smtClean="0"/>
              <a:t>Presentation title</a:t>
            </a:r>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458836" y="480502"/>
            <a:ext cx="2557752" cy="547906"/>
          </a:xfrm>
          <a:prstGeom prst="rect">
            <a:avLst/>
          </a:prstGeom>
        </p:spPr>
      </p:pic>
    </p:spTree>
    <p:extLst>
      <p:ext uri="{BB962C8B-B14F-4D97-AF65-F5344CB8AC3E}">
        <p14:creationId xmlns:p14="http://schemas.microsoft.com/office/powerpoint/2010/main" val="288605353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6 for internal audiences">
    <p:spTree>
      <p:nvGrpSpPr>
        <p:cNvPr id="1" name=""/>
        <p:cNvGrpSpPr/>
        <p:nvPr/>
      </p:nvGrpSpPr>
      <p:grpSpPr>
        <a:xfrm>
          <a:off x="0" y="0"/>
          <a:ext cx="0" cy="0"/>
          <a:chOff x="0" y="0"/>
          <a:chExt cx="0" cy="0"/>
        </a:xfrm>
      </p:grpSpPr>
      <p:pic>
        <p:nvPicPr>
          <p:cNvPr id="8" name="Picture 4" descr="D:\Online_ART\Recent Additions\_FY12 Microsoft Brand Photography_NA_only_no-exp\144 ppi RGB jpg\MSC12_Chris_002.jpg"/>
          <p:cNvPicPr>
            <a:picLocks noChangeAspect="1" noChangeArrowheads="1"/>
          </p:cNvPicPr>
          <p:nvPr userDrawn="1"/>
        </p:nvPicPr>
        <p:blipFill rotWithShape="1">
          <a:blip r:embed="rId2">
            <a:extLst>
              <a:ext uri="{28A0092B-C50C-407E-A947-70E740481C1C}">
                <a14:useLocalDpi xmlns:a14="http://schemas.microsoft.com/office/drawing/2010/main"/>
              </a:ext>
            </a:extLst>
          </a:blip>
          <a:srcRect l="114" t="1" b="-114"/>
          <a:stretch/>
        </p:blipFill>
        <p:spPr bwMode="auto">
          <a:xfrm flipH="1">
            <a:off x="-1" y="1"/>
            <a:ext cx="12436476" cy="6994524"/>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p:cNvSpPr/>
          <p:nvPr userDrawn="1"/>
        </p:nvSpPr>
        <p:spPr bwMode="gray">
          <a:xfrm>
            <a:off x="274638" y="2125663"/>
            <a:ext cx="7315200" cy="3657600"/>
          </a:xfrm>
          <a:prstGeom prst="rect">
            <a:avLst/>
          </a:prstGeom>
          <a:solidFill>
            <a:schemeClr val="accent4">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6" name="Picture 2" descr="D:\Documents\Projects\2012 Projects\_Template-Templates\MS Visual ID\Artwork\MSFT_cornerstone_tiles\CornerStoneTile-Blank\screen\CS_Tile_Purp526_rgb.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74638" y="295275"/>
            <a:ext cx="1828800" cy="1828800"/>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hasCustomPrompt="1"/>
          </p:nvPr>
        </p:nvSpPr>
        <p:spPr bwMode="ltGray">
          <a:xfrm>
            <a:off x="273050" y="2123925"/>
            <a:ext cx="7316788" cy="1830538"/>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3" name="Text Placeholder 2"/>
          <p:cNvSpPr>
            <a:spLocks noGrp="1"/>
          </p:cNvSpPr>
          <p:nvPr>
            <p:ph type="body" sz="quarter" idx="14"/>
          </p:nvPr>
        </p:nvSpPr>
        <p:spPr bwMode="ltGray">
          <a:xfrm>
            <a:off x="273050" y="3957638"/>
            <a:ext cx="7316788" cy="1825625"/>
          </a:xfrm>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Click to edit Master text</a:t>
            </a:r>
            <a:endParaRPr lang="en-US" dirty="0"/>
          </a:p>
        </p:txBody>
      </p:sp>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bwMode="gray">
          <a:xfrm>
            <a:off x="10425211" y="479775"/>
            <a:ext cx="1552931" cy="332660"/>
          </a:xfrm>
          <a:prstGeom prst="rect">
            <a:avLst/>
          </a:prstGeom>
        </p:spPr>
      </p:pic>
    </p:spTree>
    <p:extLst>
      <p:ext uri="{BB962C8B-B14F-4D97-AF65-F5344CB8AC3E}">
        <p14:creationId xmlns:p14="http://schemas.microsoft.com/office/powerpoint/2010/main" val="382627050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7">
    <p:spTree>
      <p:nvGrpSpPr>
        <p:cNvPr id="1" name=""/>
        <p:cNvGrpSpPr/>
        <p:nvPr/>
      </p:nvGrpSpPr>
      <p:grpSpPr>
        <a:xfrm>
          <a:off x="0" y="0"/>
          <a:ext cx="0" cy="0"/>
          <a:chOff x="0" y="0"/>
          <a:chExt cx="0" cy="0"/>
        </a:xfrm>
      </p:grpSpPr>
      <p:pic>
        <p:nvPicPr>
          <p:cNvPr id="4098" name="Picture 2"/>
          <p:cNvPicPr>
            <a:picLocks noChangeAspect="1" noChangeArrowheads="1"/>
          </p:cNvPicPr>
          <p:nvPr userDrawn="1"/>
        </p:nvPicPr>
        <p:blipFill rotWithShape="1">
          <a:blip r:embed="rId2">
            <a:extLst>
              <a:ext uri="{28A0092B-C50C-407E-A947-70E740481C1C}">
                <a14:useLocalDpi xmlns:a14="http://schemas.microsoft.com/office/drawing/2010/main"/>
              </a:ext>
            </a:extLst>
          </a:blip>
          <a:srcRect/>
          <a:stretch/>
        </p:blipFill>
        <p:spPr bwMode="auto">
          <a:xfrm>
            <a:off x="317" y="1"/>
            <a:ext cx="12435840" cy="699265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7" name="Rectangle 16"/>
          <p:cNvSpPr/>
          <p:nvPr userDrawn="1"/>
        </p:nvSpPr>
        <p:spPr bwMode="gray">
          <a:xfrm>
            <a:off x="274638" y="2125663"/>
            <a:ext cx="5486400" cy="4572000"/>
          </a:xfrm>
          <a:prstGeom prst="rect">
            <a:avLst/>
          </a:prstGeom>
          <a:solidFill>
            <a:schemeClr val="accent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73050" y="2123925"/>
            <a:ext cx="5487988" cy="2744938"/>
          </a:xfrm>
          <a:noFill/>
        </p:spPr>
        <p:txBody>
          <a:bodyPr lIns="146304" tIns="91440" rIns="146304" bIns="91440" anchor="t" anchorCtr="0"/>
          <a:lstStyle>
            <a:lvl1pPr>
              <a:defRPr sz="54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3" name="Text Placeholder 2"/>
          <p:cNvSpPr>
            <a:spLocks noGrp="1"/>
          </p:cNvSpPr>
          <p:nvPr>
            <p:ph type="body" sz="quarter" idx="14" hasCustomPrompt="1"/>
          </p:nvPr>
        </p:nvSpPr>
        <p:spPr bwMode="ltGray">
          <a:xfrm>
            <a:off x="273050" y="4868863"/>
            <a:ext cx="5487988" cy="1828800"/>
          </a:xfrm>
          <a:noFill/>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458332" y="480503"/>
            <a:ext cx="1552931" cy="332660"/>
          </a:xfrm>
          <a:prstGeom prst="rect">
            <a:avLst/>
          </a:prstGeom>
        </p:spPr>
      </p:pic>
    </p:spTree>
    <p:extLst>
      <p:ext uri="{BB962C8B-B14F-4D97-AF65-F5344CB8AC3E}">
        <p14:creationId xmlns:p14="http://schemas.microsoft.com/office/powerpoint/2010/main" val="192900490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7 for internal audiences">
    <p:spTree>
      <p:nvGrpSpPr>
        <p:cNvPr id="1" name=""/>
        <p:cNvGrpSpPr/>
        <p:nvPr/>
      </p:nvGrpSpPr>
      <p:grpSpPr>
        <a:xfrm>
          <a:off x="0" y="0"/>
          <a:ext cx="0" cy="0"/>
          <a:chOff x="0" y="0"/>
          <a:chExt cx="0" cy="0"/>
        </a:xfrm>
      </p:grpSpPr>
      <p:pic>
        <p:nvPicPr>
          <p:cNvPr id="4098" name="Picture 2"/>
          <p:cNvPicPr>
            <a:picLocks noChangeAspect="1" noChangeArrowheads="1"/>
          </p:cNvPicPr>
          <p:nvPr userDrawn="1"/>
        </p:nvPicPr>
        <p:blipFill rotWithShape="1">
          <a:blip r:embed="rId2">
            <a:extLst>
              <a:ext uri="{28A0092B-C50C-407E-A947-70E740481C1C}">
                <a14:useLocalDpi xmlns:a14="http://schemas.microsoft.com/office/drawing/2010/main"/>
              </a:ext>
            </a:extLst>
          </a:blip>
          <a:srcRect/>
          <a:stretch/>
        </p:blipFill>
        <p:spPr bwMode="auto">
          <a:xfrm>
            <a:off x="317" y="1"/>
            <a:ext cx="12435840" cy="699265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9" name="Rectangle 18"/>
          <p:cNvSpPr/>
          <p:nvPr userDrawn="1"/>
        </p:nvSpPr>
        <p:spPr bwMode="gray">
          <a:xfrm>
            <a:off x="274638" y="2125663"/>
            <a:ext cx="5486400" cy="4572000"/>
          </a:xfrm>
          <a:prstGeom prst="rect">
            <a:avLst/>
          </a:prstGeom>
          <a:solidFill>
            <a:schemeClr val="accent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0" name="Picture 2" descr="D:\Documents\Projects\2012 Projects\_Template-Templates\MS Visual ID\Artwork\MSFT_cornerstone_tiles\CornerStoneTile-Blank\screen\CS_Tile_Lime382_rgb.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74638" y="296863"/>
            <a:ext cx="1828800" cy="1828800"/>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hasCustomPrompt="1"/>
          </p:nvPr>
        </p:nvSpPr>
        <p:spPr bwMode="ltGray">
          <a:xfrm>
            <a:off x="273050" y="2123925"/>
            <a:ext cx="5487988" cy="2744938"/>
          </a:xfrm>
          <a:noFill/>
        </p:spPr>
        <p:txBody>
          <a:bodyPr lIns="146304" tIns="91440" rIns="146304" bIns="91440" anchor="t" anchorCtr="0"/>
          <a:lstStyle>
            <a:lvl1pPr>
              <a:defRPr sz="54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3" name="Text Placeholder 2"/>
          <p:cNvSpPr>
            <a:spLocks noGrp="1"/>
          </p:cNvSpPr>
          <p:nvPr>
            <p:ph type="body" sz="quarter" idx="14" hasCustomPrompt="1"/>
          </p:nvPr>
        </p:nvSpPr>
        <p:spPr bwMode="ltGray">
          <a:xfrm>
            <a:off x="273050" y="4868863"/>
            <a:ext cx="5487988" cy="1828800"/>
          </a:xfrm>
          <a:noFill/>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bwMode="gray">
          <a:xfrm>
            <a:off x="10425183" y="6182089"/>
            <a:ext cx="1552931" cy="332660"/>
          </a:xfrm>
          <a:prstGeom prst="rect">
            <a:avLst/>
          </a:prstGeom>
        </p:spPr>
      </p:pic>
    </p:spTree>
    <p:extLst>
      <p:ext uri="{BB962C8B-B14F-4D97-AF65-F5344CB8AC3E}">
        <p14:creationId xmlns:p14="http://schemas.microsoft.com/office/powerpoint/2010/main" val="120876474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8">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flipH="1">
            <a:off x="889" y="3"/>
            <a:ext cx="12434704" cy="6994521"/>
          </a:xfrm>
          <a:prstGeom prst="rect">
            <a:avLst/>
          </a:prstGeom>
        </p:spPr>
      </p:pic>
      <p:sp>
        <p:nvSpPr>
          <p:cNvPr id="18" name="Rectangle 17"/>
          <p:cNvSpPr/>
          <p:nvPr userDrawn="1"/>
        </p:nvSpPr>
        <p:spPr bwMode="gray">
          <a:xfrm>
            <a:off x="274638" y="2125663"/>
            <a:ext cx="7315200" cy="2743200"/>
          </a:xfrm>
          <a:prstGeom prst="rect">
            <a:avLst/>
          </a:prstGeom>
          <a:solidFill>
            <a:schemeClr val="accent1">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73050" y="2125662"/>
            <a:ext cx="7316788" cy="2743200"/>
          </a:xfrm>
          <a:noFill/>
        </p:spPr>
        <p:txBody>
          <a:bodyPr vert="horz" wrap="square" lIns="146304" tIns="91440" rIns="146304" bIns="91440" rtlCol="0" anchor="t" anchorCtr="0">
            <a:noAutofit/>
          </a:bodyPr>
          <a:lstStyle>
            <a:lvl1pPr>
              <a:defRPr lang="en-US" sz="6000" spc="-100" baseline="0" dirty="0">
                <a:gradFill>
                  <a:gsLst>
                    <a:gs pos="5833">
                      <a:srgbClr val="FFFFFF"/>
                    </a:gs>
                    <a:gs pos="18000">
                      <a:srgbClr val="FFFFFF"/>
                    </a:gs>
                  </a:gsLst>
                  <a:lin ang="5400000" scaled="0"/>
                </a:gradFill>
              </a:defRPr>
            </a:lvl1pPr>
          </a:lstStyle>
          <a:p>
            <a:pPr lvl="0"/>
            <a:r>
              <a:rPr lang="en-US" dirty="0" smtClean="0"/>
              <a:t>Presentation title</a:t>
            </a:r>
            <a:endParaRPr lang="en-US" dirty="0"/>
          </a:p>
        </p:txBody>
      </p:sp>
      <p:sp>
        <p:nvSpPr>
          <p:cNvPr id="3" name="Text Placeholder 2"/>
          <p:cNvSpPr>
            <a:spLocks noGrp="1"/>
          </p:cNvSpPr>
          <p:nvPr>
            <p:ph type="body" sz="quarter" idx="14" hasCustomPrompt="1"/>
          </p:nvPr>
        </p:nvSpPr>
        <p:spPr bwMode="ltGray">
          <a:xfrm>
            <a:off x="274638" y="4868862"/>
            <a:ext cx="5487988" cy="1828800"/>
          </a:xfrm>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458332" y="480503"/>
            <a:ext cx="1552931" cy="332660"/>
          </a:xfrm>
          <a:prstGeom prst="rect">
            <a:avLst/>
          </a:prstGeom>
        </p:spPr>
      </p:pic>
    </p:spTree>
    <p:extLst>
      <p:ext uri="{BB962C8B-B14F-4D97-AF65-F5344CB8AC3E}">
        <p14:creationId xmlns:p14="http://schemas.microsoft.com/office/powerpoint/2010/main" val="235910745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8 for internal audiences">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flipH="1">
            <a:off x="889" y="3"/>
            <a:ext cx="12434704" cy="6994521"/>
          </a:xfrm>
          <a:prstGeom prst="rect">
            <a:avLst/>
          </a:prstGeom>
        </p:spPr>
      </p:pic>
      <p:sp>
        <p:nvSpPr>
          <p:cNvPr id="19" name="Rectangle 18"/>
          <p:cNvSpPr/>
          <p:nvPr userDrawn="1"/>
        </p:nvSpPr>
        <p:spPr bwMode="gray">
          <a:xfrm>
            <a:off x="274638" y="2125663"/>
            <a:ext cx="7315200" cy="2743200"/>
          </a:xfrm>
          <a:prstGeom prst="rect">
            <a:avLst/>
          </a:prstGeom>
          <a:solidFill>
            <a:schemeClr val="accent1">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2050" name="Picture 2" descr="D:\Documents\Projects\2012 Projects\_Template-Templates\MS Visual ID\Artwork\MSFT_cornerstone_tiles\CornerStoneTile-Blank\screen\CS_Tile_Red185_rgb.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74638" y="296862"/>
            <a:ext cx="1828800" cy="1828800"/>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hasCustomPrompt="1"/>
          </p:nvPr>
        </p:nvSpPr>
        <p:spPr bwMode="ltGray">
          <a:xfrm>
            <a:off x="273050" y="2125662"/>
            <a:ext cx="7316788" cy="2743199"/>
          </a:xfrm>
          <a:noFill/>
        </p:spPr>
        <p:txBody>
          <a:bodyPr vert="horz" wrap="square" lIns="146304" tIns="91440" rIns="146304" bIns="91440" rtlCol="0" anchor="t" anchorCtr="0">
            <a:noAutofit/>
          </a:bodyPr>
          <a:lstStyle>
            <a:lvl1pPr>
              <a:defRPr lang="en-US" sz="6000" spc="-100" baseline="0" dirty="0">
                <a:gradFill>
                  <a:gsLst>
                    <a:gs pos="5833">
                      <a:srgbClr val="FFFFFF"/>
                    </a:gs>
                    <a:gs pos="18000">
                      <a:srgbClr val="FFFFFF"/>
                    </a:gs>
                  </a:gsLst>
                  <a:lin ang="5400000" scaled="0"/>
                </a:gradFill>
              </a:defRPr>
            </a:lvl1pPr>
          </a:lstStyle>
          <a:p>
            <a:pPr lvl="0"/>
            <a:r>
              <a:rPr lang="en-US" dirty="0" smtClean="0"/>
              <a:t>Presentation title</a:t>
            </a:r>
            <a:endParaRPr lang="en-US" dirty="0"/>
          </a:p>
        </p:txBody>
      </p:sp>
      <p:sp>
        <p:nvSpPr>
          <p:cNvPr id="3" name="Text Placeholder 2"/>
          <p:cNvSpPr>
            <a:spLocks noGrp="1"/>
          </p:cNvSpPr>
          <p:nvPr>
            <p:ph type="body" sz="quarter" idx="14" hasCustomPrompt="1"/>
          </p:nvPr>
        </p:nvSpPr>
        <p:spPr bwMode="ltGray">
          <a:xfrm>
            <a:off x="274638" y="4864608"/>
            <a:ext cx="5487988" cy="1828800"/>
          </a:xfrm>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bwMode="gray">
          <a:xfrm>
            <a:off x="10425208" y="480503"/>
            <a:ext cx="1552931" cy="332660"/>
          </a:xfrm>
          <a:prstGeom prst="rect">
            <a:avLst/>
          </a:prstGeom>
        </p:spPr>
      </p:pic>
    </p:spTree>
    <p:extLst>
      <p:ext uri="{BB962C8B-B14F-4D97-AF65-F5344CB8AC3E}">
        <p14:creationId xmlns:p14="http://schemas.microsoft.com/office/powerpoint/2010/main" val="94888806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9 ">
    <p:spTree>
      <p:nvGrpSpPr>
        <p:cNvPr id="1" name=""/>
        <p:cNvGrpSpPr/>
        <p:nvPr/>
      </p:nvGrpSpPr>
      <p:grpSpPr>
        <a:xfrm>
          <a:off x="0" y="0"/>
          <a:ext cx="0" cy="0"/>
          <a:chOff x="0" y="0"/>
          <a:chExt cx="0" cy="0"/>
        </a:xfrm>
      </p:grpSpPr>
      <p:pic>
        <p:nvPicPr>
          <p:cNvPr id="10" name="Picture 2"/>
          <p:cNvPicPr>
            <a:picLocks noChangeAspect="1" noChangeArrowheads="1"/>
          </p:cNvPicPr>
          <p:nvPr userDrawn="1"/>
        </p:nvPicPr>
        <p:blipFill>
          <a:blip r:embed="rId2">
            <a:extLst>
              <a:ext uri="{28A0092B-C50C-407E-A947-70E740481C1C}">
                <a14:useLocalDpi xmlns:a14="http://schemas.microsoft.com/office/drawing/2010/main"/>
              </a:ext>
            </a:extLst>
          </a:blip>
          <a:stretch>
            <a:fillRect/>
          </a:stretch>
        </p:blipFill>
        <p:spPr bwMode="auto">
          <a:xfrm>
            <a:off x="2405" y="7938"/>
            <a:ext cx="12431664" cy="6978649"/>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p:cNvSpPr/>
          <p:nvPr userDrawn="1"/>
        </p:nvSpPr>
        <p:spPr bwMode="gray">
          <a:xfrm>
            <a:off x="274702" y="2125677"/>
            <a:ext cx="7315200" cy="4571986"/>
          </a:xfrm>
          <a:prstGeom prst="rect">
            <a:avLst/>
          </a:prstGeom>
          <a:solidFill>
            <a:schemeClr val="accent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74638" y="2125663"/>
            <a:ext cx="7315200" cy="2743200"/>
          </a:xfrm>
          <a:noFill/>
        </p:spPr>
        <p:txBody>
          <a:bodyPr lIns="146304" tIns="91440" rIns="146304" bIns="91440" anchor="t" anchorCtr="0"/>
          <a:lstStyle>
            <a:lvl1pPr>
              <a:defRPr sz="6600" spc="-100" baseline="0">
                <a:gradFill>
                  <a:gsLst>
                    <a:gs pos="0">
                      <a:srgbClr val="FFFFFF"/>
                    </a:gs>
                    <a:gs pos="100000">
                      <a:srgbClr val="FFFFFF"/>
                    </a:gs>
                  </a:gsLst>
                  <a:lin ang="5400000" scaled="0"/>
                </a:gradFill>
              </a:defRPr>
            </a:lvl1pPr>
          </a:lstStyle>
          <a:p>
            <a:r>
              <a:rPr lang="en-US" dirty="0" smtClean="0"/>
              <a:t>Presentation title</a:t>
            </a:r>
            <a:endParaRPr lang="en-US" dirty="0"/>
          </a:p>
        </p:txBody>
      </p:sp>
      <p:sp>
        <p:nvSpPr>
          <p:cNvPr id="7" name="Text Placeholder 4"/>
          <p:cNvSpPr>
            <a:spLocks noGrp="1"/>
          </p:cNvSpPr>
          <p:nvPr>
            <p:ph type="body" sz="quarter" idx="12" hasCustomPrompt="1"/>
          </p:nvPr>
        </p:nvSpPr>
        <p:spPr bwMode="ltGray">
          <a:xfrm>
            <a:off x="274639" y="4867275"/>
            <a:ext cx="7315200" cy="1830388"/>
          </a:xfrm>
          <a:noFill/>
        </p:spPr>
        <p:txBody>
          <a:bodyPr lIns="146304" tIns="109728" rIns="146304" bIns="109728">
            <a:noAutofit/>
          </a:bodyPr>
          <a:lstStyle>
            <a:lvl1pPr marL="0" indent="0">
              <a:spcBef>
                <a:spcPts val="0"/>
              </a:spcBef>
              <a:buNone/>
              <a:defRPr sz="3200" spc="0" baseline="0">
                <a:gradFill>
                  <a:gsLst>
                    <a:gs pos="1250">
                      <a:srgbClr val="FFFFFF"/>
                    </a:gs>
                    <a:gs pos="99000">
                      <a:srgbClr val="FFFFFF"/>
                    </a:gs>
                  </a:gsLst>
                  <a:lin ang="5400000" scaled="0"/>
                </a:gradFill>
                <a:latin typeface="+mj-lt"/>
              </a:defRPr>
            </a:lvl1pPr>
          </a:lstStyle>
          <a:p>
            <a:pPr lvl="0"/>
            <a:r>
              <a:rPr lang="en-US" dirty="0" smtClean="0"/>
              <a:t>Speaker Name</a:t>
            </a: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458332" y="480503"/>
            <a:ext cx="1552931" cy="332660"/>
          </a:xfrm>
          <a:prstGeom prst="rect">
            <a:avLst/>
          </a:prstGeom>
        </p:spPr>
      </p:pic>
    </p:spTree>
    <p:extLst>
      <p:ext uri="{BB962C8B-B14F-4D97-AF65-F5344CB8AC3E}">
        <p14:creationId xmlns:p14="http://schemas.microsoft.com/office/powerpoint/2010/main" val="293045082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9 for internal audiences">
    <p:spTree>
      <p:nvGrpSpPr>
        <p:cNvPr id="1" name=""/>
        <p:cNvGrpSpPr/>
        <p:nvPr/>
      </p:nvGrpSpPr>
      <p:grpSpPr>
        <a:xfrm>
          <a:off x="0" y="0"/>
          <a:ext cx="0" cy="0"/>
          <a:chOff x="0" y="0"/>
          <a:chExt cx="0" cy="0"/>
        </a:xfrm>
      </p:grpSpPr>
      <p:pic>
        <p:nvPicPr>
          <p:cNvPr id="11" name="Picture 2"/>
          <p:cNvPicPr>
            <a:picLocks noChangeAspect="1" noChangeArrowheads="1"/>
          </p:cNvPicPr>
          <p:nvPr userDrawn="1"/>
        </p:nvPicPr>
        <p:blipFill>
          <a:blip r:embed="rId2">
            <a:extLst>
              <a:ext uri="{28A0092B-C50C-407E-A947-70E740481C1C}">
                <a14:useLocalDpi xmlns:a14="http://schemas.microsoft.com/office/drawing/2010/main"/>
              </a:ext>
            </a:extLst>
          </a:blip>
          <a:stretch>
            <a:fillRect/>
          </a:stretch>
        </p:blipFill>
        <p:spPr bwMode="auto">
          <a:xfrm>
            <a:off x="2405" y="7938"/>
            <a:ext cx="12431664" cy="6978650"/>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userDrawn="1"/>
        </p:nvSpPr>
        <p:spPr bwMode="gray">
          <a:xfrm>
            <a:off x="274702" y="1211287"/>
            <a:ext cx="7315200" cy="3657576"/>
          </a:xfrm>
          <a:prstGeom prst="rect">
            <a:avLst/>
          </a:prstGeom>
          <a:solidFill>
            <a:schemeClr val="accent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74638" y="1210470"/>
            <a:ext cx="7315200" cy="1829594"/>
          </a:xfrm>
          <a:noFill/>
        </p:spPr>
        <p:txBody>
          <a:bodyPr lIns="146304" tIns="91440" rIns="146304" bIns="91440" anchor="t" anchorCtr="0"/>
          <a:lstStyle>
            <a:lvl1pPr>
              <a:defRPr sz="6000" spc="-100" baseline="0">
                <a:gradFill>
                  <a:gsLst>
                    <a:gs pos="0">
                      <a:srgbClr val="FFFFFF"/>
                    </a:gs>
                    <a:gs pos="100000">
                      <a:srgbClr val="FFFFFF"/>
                    </a:gs>
                  </a:gsLst>
                  <a:lin ang="5400000" scaled="0"/>
                </a:gradFill>
              </a:defRPr>
            </a:lvl1pPr>
          </a:lstStyle>
          <a:p>
            <a:r>
              <a:rPr lang="en-US" dirty="0" smtClean="0"/>
              <a:t>Presentation title</a:t>
            </a:r>
            <a:endParaRPr lang="en-US" dirty="0"/>
          </a:p>
        </p:txBody>
      </p:sp>
      <p:sp>
        <p:nvSpPr>
          <p:cNvPr id="7" name="Text Placeholder 4"/>
          <p:cNvSpPr>
            <a:spLocks noGrp="1"/>
          </p:cNvSpPr>
          <p:nvPr>
            <p:ph type="body" sz="quarter" idx="12" hasCustomPrompt="1"/>
          </p:nvPr>
        </p:nvSpPr>
        <p:spPr bwMode="ltGray">
          <a:xfrm>
            <a:off x="274638" y="3038475"/>
            <a:ext cx="7315200" cy="1830388"/>
          </a:xfrm>
          <a:noFill/>
        </p:spPr>
        <p:txBody>
          <a:bodyPr lIns="146304" tIns="109728" rIns="146304" bIns="109728">
            <a:noAutofit/>
          </a:bodyPr>
          <a:lstStyle>
            <a:lvl1pPr marL="0" indent="0">
              <a:spcBef>
                <a:spcPts val="0"/>
              </a:spcBef>
              <a:buNone/>
              <a:defRPr sz="3200" spc="0" baseline="0">
                <a:gradFill>
                  <a:gsLst>
                    <a:gs pos="1250">
                      <a:srgbClr val="FFFFFF"/>
                    </a:gs>
                    <a:gs pos="99000">
                      <a:srgbClr val="FFFFFF"/>
                    </a:gs>
                  </a:gsLst>
                  <a:lin ang="5400000" scaled="0"/>
                </a:gradFill>
                <a:latin typeface="+mj-lt"/>
              </a:defRPr>
            </a:lvl1pPr>
          </a:lstStyle>
          <a:p>
            <a:pPr lvl="0"/>
            <a:r>
              <a:rPr lang="en-US" dirty="0" smtClean="0"/>
              <a:t>Speaker Name</a:t>
            </a:r>
          </a:p>
        </p:txBody>
      </p:sp>
      <p:pic>
        <p:nvPicPr>
          <p:cNvPr id="10" name="Picture 2" descr="D:\Documents\Projects\2012 Projects\_Template-Templates\MS Visual ID\Artwork\MSFT_cornerstone_tiles\CornerStoneTile-Blank\screen\CS_Tile_Purp526_rgb.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74638" y="4868863"/>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bwMode="gray">
          <a:xfrm>
            <a:off x="10425183" y="6182089"/>
            <a:ext cx="1552931" cy="332660"/>
          </a:xfrm>
          <a:prstGeom prst="rect">
            <a:avLst/>
          </a:prstGeom>
        </p:spPr>
      </p:pic>
    </p:spTree>
    <p:extLst>
      <p:ext uri="{BB962C8B-B14F-4D97-AF65-F5344CB8AC3E}">
        <p14:creationId xmlns:p14="http://schemas.microsoft.com/office/powerpoint/2010/main" val="217817470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emo slide">
    <p:spTree>
      <p:nvGrpSpPr>
        <p:cNvPr id="1" name=""/>
        <p:cNvGrpSpPr/>
        <p:nvPr/>
      </p:nvGrpSpPr>
      <p:grpSpPr>
        <a:xfrm>
          <a:off x="0" y="0"/>
          <a:ext cx="0" cy="0"/>
          <a:chOff x="0" y="0"/>
          <a:chExt cx="0" cy="0"/>
        </a:xfrm>
      </p:grpSpPr>
      <p:sp>
        <p:nvSpPr>
          <p:cNvPr id="4" name="Rectangle 3"/>
          <p:cNvSpPr/>
          <p:nvPr userDrawn="1"/>
        </p:nvSpPr>
        <p:spPr bwMode="auto">
          <a:xfrm>
            <a:off x="274702" y="1211287"/>
            <a:ext cx="10058336" cy="274317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8" y="3954463"/>
            <a:ext cx="10058401" cy="1829593"/>
          </a:xfrm>
          <a:noFill/>
        </p:spPr>
        <p:txBody>
          <a:bodyPr lIns="182880" tIns="146304" rIns="182880" bIns="146304">
            <a:noAutofit/>
          </a:bodyPr>
          <a:lstStyle>
            <a:lvl1pPr marL="0" indent="0">
              <a:spcBef>
                <a:spcPts val="0"/>
              </a:spcBef>
              <a:buNone/>
              <a:defRPr sz="3600" spc="0" baseline="0">
                <a:gradFill>
                  <a:gsLst>
                    <a:gs pos="0">
                      <a:schemeClr val="tx1">
                        <a:lumMod val="75000"/>
                        <a:lumOff val="25000"/>
                      </a:schemeClr>
                    </a:gs>
                    <a:gs pos="100000">
                      <a:schemeClr val="tx1">
                        <a:lumMod val="75000"/>
                        <a:lumOff val="25000"/>
                      </a:schemeClr>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292386190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sp>
        <p:nvSpPr>
          <p:cNvPr id="4" name="Rectangle 3"/>
          <p:cNvSpPr/>
          <p:nvPr userDrawn="1"/>
        </p:nvSpPr>
        <p:spPr bwMode="auto">
          <a:xfrm>
            <a:off x="274702" y="1211287"/>
            <a:ext cx="10058336" cy="274317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215941221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4075357253"/>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3" name="Rectangle 2"/>
          <p:cNvSpPr/>
          <p:nvPr userDrawn="1"/>
        </p:nvSpPr>
        <p:spPr bwMode="auto">
          <a:xfrm>
            <a:off x="274638" y="2125663"/>
            <a:ext cx="9144000" cy="36576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458836" y="480502"/>
            <a:ext cx="2557752" cy="547906"/>
          </a:xfrm>
          <a:prstGeom prst="rect">
            <a:avLst/>
          </a:prstGeom>
        </p:spPr>
      </p:pic>
      <p:sp>
        <p:nvSpPr>
          <p:cNvPr id="5" name="Text Placeholder 4"/>
          <p:cNvSpPr>
            <a:spLocks noGrp="1"/>
          </p:cNvSpPr>
          <p:nvPr>
            <p:ph type="body" sz="quarter" idx="12" hasCustomPrompt="1"/>
          </p:nvPr>
        </p:nvSpPr>
        <p:spPr>
          <a:xfrm>
            <a:off x="274701" y="3955786"/>
            <a:ext cx="9143937" cy="1828007"/>
          </a:xfrm>
          <a:noFill/>
        </p:spPr>
        <p:txBody>
          <a:bodyPr lIns="146304" tIns="109728" rIns="146304" bIns="109728">
            <a:noAutofit/>
          </a:bodyPr>
          <a:lstStyle>
            <a:lvl1pPr marL="0" indent="0">
              <a:spcBef>
                <a:spcPts val="0"/>
              </a:spcBef>
              <a:buNone/>
              <a:defRPr sz="3600" spc="0" baseline="0">
                <a:gradFill>
                  <a:gsLst>
                    <a:gs pos="2917">
                      <a:srgbClr val="FFFFFF"/>
                    </a:gs>
                    <a:gs pos="30000">
                      <a:srgbClr val="FFFFFF"/>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134124479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762536910"/>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472271686"/>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174816850"/>
      </p:ext>
    </p:extLst>
  </p:cSld>
  <p:clrMapOvr>
    <a:masterClrMapping/>
  </p:clrMapOvr>
  <p:transition>
    <p:fad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843985228"/>
      </p:ext>
    </p:extLst>
  </p:cSld>
  <p:clrMapOvr>
    <a:masterClrMapping/>
  </p:clrMapOvr>
  <p:transition>
    <p:fade/>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25170"/>
          </a:xfrm>
        </p:spPr>
        <p:txBody>
          <a:bodyPr>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53196831"/>
      </p:ext>
    </p:extLst>
  </p:cSld>
  <p:clrMapOvr>
    <a:masterClrMapping/>
  </p:clrMapOvr>
  <p:transition>
    <p:fade/>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25170"/>
          </a:xfrm>
        </p:spPr>
        <p:txBody>
          <a:bodyPr>
            <a:spAutoFit/>
          </a:bodyPr>
          <a:lstStyle>
            <a:lvl1pPr>
              <a:defRPr>
                <a:gradFill>
                  <a:gsLst>
                    <a:gs pos="1250">
                      <a:schemeClr val="tx2"/>
                    </a:gs>
                    <a:gs pos="99000">
                      <a:schemeClr val="tx2"/>
                    </a:gs>
                  </a:gsLst>
                  <a:lin ang="5400000" scaled="0"/>
                </a:gradFill>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229941979"/>
      </p:ext>
    </p:extLst>
  </p:cSld>
  <p:clrMapOvr>
    <a:masterClrMapping/>
  </p:clrMapOvr>
  <p:transition>
    <p:fade/>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468368"/>
          </a:xfrm>
        </p:spPr>
        <p:txBody>
          <a:bodyPr wrap="square">
            <a:spAutoFit/>
          </a:bodyPr>
          <a:lstStyle>
            <a:lvl1pPr marL="0" indent="0">
              <a:spcBef>
                <a:spcPts val="1224"/>
              </a:spcBef>
              <a:buClr>
                <a:schemeClr val="tx1"/>
              </a:buClr>
              <a:buFont typeface="Wingdings" pitchFamily="2" charset="2"/>
              <a:buNone/>
              <a:defRPr sz="36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3"/>
          <p:cNvSpPr>
            <a:spLocks noGrp="1"/>
          </p:cNvSpPr>
          <p:nvPr>
            <p:ph type="body" sz="quarter" idx="11"/>
          </p:nvPr>
        </p:nvSpPr>
        <p:spPr>
          <a:xfrm>
            <a:off x="6675439" y="1212849"/>
            <a:ext cx="5486399" cy="2468368"/>
          </a:xfrm>
        </p:spPr>
        <p:txBody>
          <a:bodyPr wrap="square">
            <a:spAutoFit/>
          </a:bodyPr>
          <a:lstStyle>
            <a:lvl1pPr marL="0" indent="0">
              <a:spcBef>
                <a:spcPts val="1224"/>
              </a:spcBef>
              <a:buClr>
                <a:schemeClr val="tx1"/>
              </a:buClr>
              <a:buFont typeface="Wingdings" pitchFamily="2" charset="2"/>
              <a:buNone/>
              <a:defRPr sz="36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968534032"/>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3"/>
          <p:cNvSpPr>
            <a:spLocks noGrp="1"/>
          </p:cNvSpPr>
          <p:nvPr>
            <p:ph type="body" sz="quarter" idx="11"/>
          </p:nvPr>
        </p:nvSpPr>
        <p:spPr>
          <a:xfrm>
            <a:off x="66754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918839873"/>
      </p:ext>
    </p:extLst>
  </p:cSld>
  <p:clrMapOvr>
    <a:masterClrMapping/>
  </p:clrMapOvr>
  <p:transition>
    <p:fade/>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287338" indent="-287338">
              <a:spcBef>
                <a:spcPts val="1224"/>
              </a:spcBef>
              <a:buClr>
                <a:schemeClr val="tx1"/>
              </a:buClr>
              <a:buFont typeface="Arial" pitchFamily="34" charset="0"/>
              <a:buChar char="•"/>
              <a:defRPr sz="36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3"/>
          <p:cNvSpPr>
            <a:spLocks noGrp="1"/>
          </p:cNvSpPr>
          <p:nvPr>
            <p:ph type="body" sz="quarter" idx="11"/>
          </p:nvPr>
        </p:nvSpPr>
        <p:spPr>
          <a:xfrm>
            <a:off x="6675439" y="1212849"/>
            <a:ext cx="5486399" cy="2536079"/>
          </a:xfrm>
        </p:spPr>
        <p:txBody>
          <a:bodyPr wrap="square">
            <a:spAutoFit/>
          </a:bodyPr>
          <a:lstStyle>
            <a:lvl1pPr marL="287338" indent="-287338">
              <a:spcBef>
                <a:spcPts val="1224"/>
              </a:spcBef>
              <a:buClr>
                <a:schemeClr val="tx1"/>
              </a:buClr>
              <a:buFont typeface="Arial" pitchFamily="34" charset="0"/>
              <a:buChar char="•"/>
              <a:defRPr sz="36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29362577"/>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287338" indent="-287338">
              <a:spcBef>
                <a:spcPts val="1224"/>
              </a:spcBef>
              <a:buClr>
                <a:schemeClr val="tx2"/>
              </a:buClr>
              <a:buFont typeface="Arial" pitchFamily="34" charset="0"/>
              <a:buChar char="•"/>
              <a:defRPr sz="36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3"/>
          <p:cNvSpPr>
            <a:spLocks noGrp="1"/>
          </p:cNvSpPr>
          <p:nvPr>
            <p:ph type="body" sz="quarter" idx="11"/>
          </p:nvPr>
        </p:nvSpPr>
        <p:spPr>
          <a:xfrm>
            <a:off x="6675439" y="1212849"/>
            <a:ext cx="5486399" cy="2536079"/>
          </a:xfrm>
        </p:spPr>
        <p:txBody>
          <a:bodyPr wrap="square">
            <a:spAutoFit/>
          </a:bodyPr>
          <a:lstStyle>
            <a:lvl1pPr marL="287338" indent="-287338">
              <a:spcBef>
                <a:spcPts val="1224"/>
              </a:spcBef>
              <a:buClr>
                <a:schemeClr val="tx2"/>
              </a:buClr>
              <a:buFont typeface="Arial" pitchFamily="34" charset="0"/>
              <a:buChar char="•"/>
              <a:defRPr sz="36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198371309"/>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sp>
        <p:nvSpPr>
          <p:cNvPr id="16" name="Rectangle 15"/>
          <p:cNvSpPr/>
          <p:nvPr userDrawn="1"/>
        </p:nvSpPr>
        <p:spPr bwMode="auto">
          <a:xfrm>
            <a:off x="274638" y="2125663"/>
            <a:ext cx="9144000" cy="365760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702" y="2123084"/>
            <a:ext cx="9143936" cy="1831379"/>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2" y="3954462"/>
            <a:ext cx="9143936" cy="1828801"/>
          </a:xfrm>
          <a:noFill/>
        </p:spPr>
        <p:txBody>
          <a:bodyPr lIns="146304" tIns="109728" rIns="146304" bIns="109728">
            <a:noAutofit/>
          </a:bodyPr>
          <a:lstStyle>
            <a:lvl1pPr marL="0" indent="0">
              <a:spcBef>
                <a:spcPts val="0"/>
              </a:spcBef>
              <a:buNone/>
              <a:defRPr sz="3600" spc="0" baseline="0">
                <a:gradFill>
                  <a:gsLst>
                    <a:gs pos="0">
                      <a:srgbClr val="FFFFFF"/>
                    </a:gs>
                    <a:gs pos="100000">
                      <a:srgbClr val="FFFFFF"/>
                    </a:gs>
                  </a:gsLst>
                  <a:lin ang="5400000" scaled="0"/>
                </a:gradFill>
                <a:latin typeface="+mj-lt"/>
              </a:defRPr>
            </a:lvl1pPr>
          </a:lstStyle>
          <a:p>
            <a:pPr lvl="0"/>
            <a:r>
              <a:rPr lang="en-US" dirty="0" smtClean="0"/>
              <a:t>Speaker Name</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458835" y="480502"/>
            <a:ext cx="2557752" cy="547907"/>
          </a:xfrm>
          <a:prstGeom prst="rect">
            <a:avLst/>
          </a:prstGeom>
        </p:spPr>
      </p:pic>
    </p:spTree>
    <p:extLst>
      <p:ext uri="{BB962C8B-B14F-4D97-AF65-F5344CB8AC3E}">
        <p14:creationId xmlns:p14="http://schemas.microsoft.com/office/powerpoint/2010/main" val="51199466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11135705"/>
      </p:ext>
    </p:extLst>
  </p:cSld>
  <p:clrMapOvr>
    <a:masterClrMapping/>
  </p:clrMapOvr>
  <p:transition>
    <p:fade/>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9526804"/>
      </p:ext>
    </p:extLst>
  </p:cSld>
  <p:clrMapOvr>
    <a:masterClrMapping/>
  </p:clrMapOvr>
  <p:transition>
    <p:fade/>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8450787"/>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9344578"/>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6928305"/>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1250">
                      <a:srgbClr val="000000"/>
                    </a:gs>
                    <a:gs pos="100000">
                      <a:srgbClr val="000000"/>
                    </a:gs>
                  </a:gsLst>
                  <a:lin ang="5400000" scaled="0"/>
                </a:gradFill>
                <a:latin typeface="Segoe UI" pitchFamily="34" charset="0"/>
                <a:cs typeface="Segoe UI" pitchFamily="34" charset="0"/>
              </a:defRPr>
            </a:lvl1pPr>
            <a:lvl2pPr marL="346553" indent="0">
              <a:buNone/>
              <a:defRPr>
                <a:gradFill>
                  <a:gsLst>
                    <a:gs pos="1250">
                      <a:srgbClr val="000000"/>
                    </a:gs>
                    <a:gs pos="100000">
                      <a:srgbClr val="000000"/>
                    </a:gs>
                  </a:gsLst>
                  <a:lin ang="5400000" scaled="0"/>
                </a:gradFill>
                <a:latin typeface="Segoe UI" pitchFamily="34" charset="0"/>
                <a:cs typeface="Segoe UI" pitchFamily="34" charset="0"/>
              </a:defRPr>
            </a:lvl2pPr>
            <a:lvl3pPr marL="584607" indent="0">
              <a:buNone/>
              <a:defRPr>
                <a:gradFill>
                  <a:gsLst>
                    <a:gs pos="1250">
                      <a:srgbClr val="000000"/>
                    </a:gs>
                    <a:gs pos="100000">
                      <a:srgbClr val="000000"/>
                    </a:gs>
                  </a:gsLst>
                  <a:lin ang="5400000" scaled="0"/>
                </a:gradFill>
                <a:latin typeface="Segoe UI" pitchFamily="34" charset="0"/>
                <a:cs typeface="Segoe UI" pitchFamily="34" charset="0"/>
              </a:defRPr>
            </a:lvl3pPr>
            <a:lvl4pPr marL="814563" indent="0">
              <a:buNone/>
              <a:defRPr>
                <a:gradFill>
                  <a:gsLst>
                    <a:gs pos="1250">
                      <a:srgbClr val="000000"/>
                    </a:gs>
                    <a:gs pos="100000">
                      <a:srgbClr val="000000"/>
                    </a:gs>
                  </a:gsLst>
                  <a:lin ang="5400000" scaled="0"/>
                </a:gradFill>
                <a:latin typeface="Segoe UI" pitchFamily="34" charset="0"/>
                <a:cs typeface="Segoe UI" pitchFamily="34" charset="0"/>
              </a:defRPr>
            </a:lvl4pPr>
            <a:lvl5pPr marL="1050997" indent="0">
              <a:buNone/>
              <a:defRPr>
                <a:gradFill>
                  <a:gsLst>
                    <a:gs pos="1250">
                      <a:srgbClr val="000000"/>
                    </a:gs>
                    <a:gs pos="100000">
                      <a:srgbClr val="000000"/>
                    </a:gs>
                  </a:gsLst>
                  <a:lin ang="5400000" scaled="0"/>
                </a:gradFill>
                <a:latin typeface="Segoe UI" pitchFamily="34" charset="0"/>
                <a:cs typeface="Segoe U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562577389"/>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3530996961"/>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7" name="Group 6"/>
          <p:cNvGrpSpPr/>
          <p:nvPr/>
        </p:nvGrpSpPr>
        <p:grpSpPr>
          <a:xfrm>
            <a:off x="-11514" y="-8636"/>
            <a:ext cx="12471570" cy="7011797"/>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37689" y="2452402"/>
            <a:ext cx="7924742" cy="1679076"/>
          </a:xfrm>
        </p:spPr>
        <p:txBody>
          <a:bodyPr anchor="b">
            <a:noAutofit/>
          </a:bodyPr>
          <a:lstStyle>
            <a:lvl1pPr algn="r">
              <a:defRPr sz="5507">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37689" y="4131476"/>
            <a:ext cx="7924742" cy="738664"/>
          </a:xfrm>
        </p:spPr>
        <p:txBody>
          <a:bodyPr anchor="t"/>
          <a:lstStyle>
            <a:lvl1pPr marL="0" indent="0" algn="r">
              <a:buNone/>
              <a:defRPr>
                <a:solidFill>
                  <a:schemeClr val="tx1">
                    <a:lumMod val="50000"/>
                    <a:lumOff val="50000"/>
                  </a:schemeClr>
                </a:solidFill>
              </a:defRPr>
            </a:lvl1pPr>
            <a:lvl2pPr marL="466298" indent="0" algn="ctr">
              <a:buNone/>
              <a:defRPr>
                <a:solidFill>
                  <a:schemeClr val="tx1">
                    <a:tint val="75000"/>
                  </a:schemeClr>
                </a:solidFill>
              </a:defRPr>
            </a:lvl2pPr>
            <a:lvl3pPr marL="932597" indent="0" algn="ctr">
              <a:buNone/>
              <a:defRPr>
                <a:solidFill>
                  <a:schemeClr val="tx1">
                    <a:tint val="75000"/>
                  </a:schemeClr>
                </a:solidFill>
              </a:defRPr>
            </a:lvl3pPr>
            <a:lvl4pPr marL="1398895" indent="0" algn="ctr">
              <a:buNone/>
              <a:defRPr>
                <a:solidFill>
                  <a:schemeClr val="tx1">
                    <a:tint val="75000"/>
                  </a:schemeClr>
                </a:solidFill>
              </a:defRPr>
            </a:lvl4pPr>
            <a:lvl5pPr marL="1865193" indent="0" algn="ctr">
              <a:buNone/>
              <a:defRPr>
                <a:solidFill>
                  <a:schemeClr val="tx1">
                    <a:tint val="75000"/>
                  </a:schemeClr>
                </a:solidFill>
              </a:defRPr>
            </a:lvl5pPr>
            <a:lvl6pPr marL="2331491" indent="0" algn="ctr">
              <a:buNone/>
              <a:defRPr>
                <a:solidFill>
                  <a:schemeClr val="tx1">
                    <a:tint val="75000"/>
                  </a:schemeClr>
                </a:solidFill>
              </a:defRPr>
            </a:lvl6pPr>
            <a:lvl7pPr marL="2797790" indent="0" algn="ctr">
              <a:buNone/>
              <a:defRPr>
                <a:solidFill>
                  <a:schemeClr val="tx1">
                    <a:tint val="75000"/>
                  </a:schemeClr>
                </a:solidFill>
              </a:defRPr>
            </a:lvl7pPr>
            <a:lvl8pPr marL="3264088" indent="0" algn="ctr">
              <a:buNone/>
              <a:defRPr>
                <a:solidFill>
                  <a:schemeClr val="tx1">
                    <a:tint val="75000"/>
                  </a:schemeClr>
                </a:solidFill>
              </a:defRPr>
            </a:lvl8pPr>
            <a:lvl9pPr marL="3730386"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7351526" y="6161631"/>
            <a:ext cx="930467" cy="372394"/>
          </a:xfrm>
          <a:prstGeom prst="rect">
            <a:avLst/>
          </a:prstGeom>
        </p:spPr>
        <p:txBody>
          <a:bodyPr/>
          <a:lstStyle/>
          <a:p>
            <a:fld id="{C1B1BD68-4315-432D-B5BB-ADA18F2A5D0C}" type="datetimeFigureOut">
              <a:rPr lang="en-US" smtClean="0"/>
              <a:pPr/>
              <a:t>6/11/2014</a:t>
            </a:fld>
            <a:endParaRPr lang="en-US"/>
          </a:p>
        </p:txBody>
      </p:sp>
      <p:sp>
        <p:nvSpPr>
          <p:cNvPr id="5" name="Footer Placeholder 4"/>
          <p:cNvSpPr>
            <a:spLocks noGrp="1"/>
          </p:cNvSpPr>
          <p:nvPr>
            <p:ph type="ftr" sz="quarter" idx="11"/>
          </p:nvPr>
        </p:nvSpPr>
        <p:spPr>
          <a:xfrm>
            <a:off x="829098" y="6161631"/>
            <a:ext cx="6287564" cy="372394"/>
          </a:xfrm>
          <a:prstGeom prst="rect">
            <a:avLst/>
          </a:prstGeom>
        </p:spPr>
        <p:txBody>
          <a:bodyPr/>
          <a:lstStyle/>
          <a:p>
            <a:endParaRPr lang="en-US"/>
          </a:p>
        </p:txBody>
      </p:sp>
      <p:sp>
        <p:nvSpPr>
          <p:cNvPr id="6" name="Slide Number Placeholder 5"/>
          <p:cNvSpPr>
            <a:spLocks noGrp="1"/>
          </p:cNvSpPr>
          <p:nvPr>
            <p:ph type="sldNum" sz="quarter" idx="12"/>
          </p:nvPr>
        </p:nvSpPr>
        <p:spPr>
          <a:xfrm>
            <a:off x="8765207" y="6161631"/>
            <a:ext cx="697223" cy="372394"/>
          </a:xfrm>
          <a:prstGeom prst="rect">
            <a:avLst/>
          </a:prstGeom>
        </p:spPr>
        <p:txBody>
          <a:bodyPr/>
          <a:lstStyle/>
          <a:p>
            <a:fld id="{E12F98C5-8B01-4F0C-978B-2ED6B68CF5F7}" type="slidenum">
              <a:rPr lang="en-US" smtClean="0"/>
              <a:pPr/>
              <a:t>‹#›</a:t>
            </a:fld>
            <a:endParaRPr lang="en-US"/>
          </a:p>
        </p:txBody>
      </p:sp>
    </p:spTree>
    <p:extLst>
      <p:ext uri="{BB962C8B-B14F-4D97-AF65-F5344CB8AC3E}">
        <p14:creationId xmlns:p14="http://schemas.microsoft.com/office/powerpoint/2010/main" val="41062205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3 for internal audiences">
    <p:spTree>
      <p:nvGrpSpPr>
        <p:cNvPr id="1" name=""/>
        <p:cNvGrpSpPr/>
        <p:nvPr/>
      </p:nvGrpSpPr>
      <p:grpSpPr>
        <a:xfrm>
          <a:off x="0" y="0"/>
          <a:ext cx="0" cy="0"/>
          <a:chOff x="0" y="0"/>
          <a:chExt cx="0" cy="0"/>
        </a:xfrm>
      </p:grpSpPr>
      <p:sp>
        <p:nvSpPr>
          <p:cNvPr id="8" name="Rectangle 7"/>
          <p:cNvSpPr/>
          <p:nvPr userDrawn="1"/>
        </p:nvSpPr>
        <p:spPr bwMode="auto">
          <a:xfrm>
            <a:off x="274638" y="2125663"/>
            <a:ext cx="9144000" cy="365760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38" y="2123084"/>
            <a:ext cx="9144000" cy="3663354"/>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638" y="3954457"/>
            <a:ext cx="9144000" cy="1828801"/>
          </a:xfrm>
          <a:noFill/>
        </p:spPr>
        <p:txBody>
          <a:bodyPr lIns="146304" tIns="109728" rIns="146304" bIns="109728">
            <a:noAutofit/>
          </a:bodyPr>
          <a:lstStyle>
            <a:lvl1pPr marL="0" indent="0">
              <a:spcBef>
                <a:spcPts val="0"/>
              </a:spcBef>
              <a:buNone/>
              <a:defRPr sz="3600" spc="0" baseline="0">
                <a:gradFill>
                  <a:gsLst>
                    <a:gs pos="0">
                      <a:srgbClr val="FFFFFF"/>
                    </a:gs>
                    <a:gs pos="100000">
                      <a:srgbClr val="FFFFFF"/>
                    </a:gs>
                  </a:gsLst>
                  <a:lin ang="5400000" scaled="0"/>
                </a:gradFill>
                <a:latin typeface="+mj-lt"/>
              </a:defRPr>
            </a:lvl1pPr>
          </a:lstStyle>
          <a:p>
            <a:pPr lvl="0"/>
            <a:r>
              <a:rPr lang="en-US" dirty="0" smtClean="0"/>
              <a:t>Speaker Name</a:t>
            </a:r>
          </a:p>
        </p:txBody>
      </p:sp>
      <p:pic>
        <p:nvPicPr>
          <p:cNvPr id="7" name="Picture 2" descr="D:\Documents\Projects\2012 Projects\_Template-Templates\MS Visual ID\Artwork\MSFT_cornerstone_tiles\CornerStoneTile-Blank\screen\CS_Tile_Purp526_rgb.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274638" y="296863"/>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invGray">
          <a:xfrm>
            <a:off x="10409969" y="479775"/>
            <a:ext cx="1552931" cy="332660"/>
          </a:xfrm>
          <a:prstGeom prst="rect">
            <a:avLst/>
          </a:prstGeom>
        </p:spPr>
      </p:pic>
    </p:spTree>
    <p:extLst>
      <p:ext uri="{BB962C8B-B14F-4D97-AF65-F5344CB8AC3E}">
        <p14:creationId xmlns:p14="http://schemas.microsoft.com/office/powerpoint/2010/main" val="54141122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4">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b="-1"/>
          <a:stretch/>
        </p:blipFill>
        <p:spPr bwMode="gray">
          <a:xfrm flipH="1">
            <a:off x="0" y="0"/>
            <a:ext cx="12436476" cy="6994525"/>
          </a:xfrm>
          <a:prstGeom prst="rect">
            <a:avLst/>
          </a:prstGeom>
        </p:spPr>
      </p:pic>
      <p:sp>
        <p:nvSpPr>
          <p:cNvPr id="18" name="Rectangle 17"/>
          <p:cNvSpPr/>
          <p:nvPr userDrawn="1"/>
        </p:nvSpPr>
        <p:spPr bwMode="gray">
          <a:xfrm>
            <a:off x="274638" y="2125663"/>
            <a:ext cx="7315200" cy="3657600"/>
          </a:xfrm>
          <a:prstGeom prst="rect">
            <a:avLst/>
          </a:prstGeom>
          <a:solidFill>
            <a:schemeClr val="accent4">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74702" y="2123925"/>
            <a:ext cx="7316788" cy="1830538"/>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3" name="Text Placeholder 2"/>
          <p:cNvSpPr>
            <a:spLocks noGrp="1"/>
          </p:cNvSpPr>
          <p:nvPr>
            <p:ph type="body" sz="quarter" idx="14" hasCustomPrompt="1"/>
          </p:nvPr>
        </p:nvSpPr>
        <p:spPr bwMode="ltGray">
          <a:xfrm>
            <a:off x="274702" y="3957638"/>
            <a:ext cx="7316788" cy="1825625"/>
          </a:xfrm>
        </p:spPr>
        <p:txBody>
          <a:bodyPr tIns="109728" bIns="109728">
            <a:noAutofit/>
          </a:bodyPr>
          <a:lstStyle>
            <a:lvl1pPr marL="0" indent="0">
              <a:spcBef>
                <a:spcPts val="0"/>
              </a:spcBef>
              <a:buNone/>
              <a:defRPr sz="3200" baseline="0">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458332" y="480503"/>
            <a:ext cx="1552931" cy="332660"/>
          </a:xfrm>
          <a:prstGeom prst="rect">
            <a:avLst/>
          </a:prstGeom>
        </p:spPr>
      </p:pic>
    </p:spTree>
    <p:extLst>
      <p:ext uri="{BB962C8B-B14F-4D97-AF65-F5344CB8AC3E}">
        <p14:creationId xmlns:p14="http://schemas.microsoft.com/office/powerpoint/2010/main" val="129127388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4 for internal audiences">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a:ext>
            </a:extLst>
          </a:blip>
          <a:srcRect b="-1"/>
          <a:stretch/>
        </p:blipFill>
        <p:spPr>
          <a:xfrm flipH="1">
            <a:off x="-1" y="0"/>
            <a:ext cx="12436476" cy="6994525"/>
          </a:xfrm>
          <a:prstGeom prst="rect">
            <a:avLst/>
          </a:prstGeom>
        </p:spPr>
      </p:pic>
      <p:sp>
        <p:nvSpPr>
          <p:cNvPr id="20" name="Rectangle 19"/>
          <p:cNvSpPr/>
          <p:nvPr userDrawn="1"/>
        </p:nvSpPr>
        <p:spPr bwMode="gray">
          <a:xfrm>
            <a:off x="274638" y="2125663"/>
            <a:ext cx="7315200" cy="3657600"/>
          </a:xfrm>
          <a:prstGeom prst="rect">
            <a:avLst/>
          </a:prstGeom>
          <a:solidFill>
            <a:schemeClr val="accent4">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73050" y="2125664"/>
            <a:ext cx="7316788" cy="1828800"/>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3" name="Text Placeholder 2"/>
          <p:cNvSpPr>
            <a:spLocks noGrp="1"/>
          </p:cNvSpPr>
          <p:nvPr>
            <p:ph type="body" sz="quarter" idx="14" hasCustomPrompt="1"/>
          </p:nvPr>
        </p:nvSpPr>
        <p:spPr bwMode="ltGray">
          <a:xfrm>
            <a:off x="273050" y="3957638"/>
            <a:ext cx="7316788" cy="1825625"/>
          </a:xfrm>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7" name="Picture 2" descr="D:\Documents\Projects\2012 Projects\_Template-Templates\MS Visual ID\Artwork\MSFT_cornerstone_tiles\CornerStoneTile-Blank\screen\CS_Tile_Purp526_rgb.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74638" y="295275"/>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bwMode="invGray">
          <a:xfrm>
            <a:off x="10411875" y="479775"/>
            <a:ext cx="1552931" cy="332660"/>
          </a:xfrm>
          <a:prstGeom prst="rect">
            <a:avLst/>
          </a:prstGeom>
        </p:spPr>
      </p:pic>
    </p:spTree>
    <p:extLst>
      <p:ext uri="{BB962C8B-B14F-4D97-AF65-F5344CB8AC3E}">
        <p14:creationId xmlns:p14="http://schemas.microsoft.com/office/powerpoint/2010/main" val="241443469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5">
    <p:spTree>
      <p:nvGrpSpPr>
        <p:cNvPr id="1" name=""/>
        <p:cNvGrpSpPr/>
        <p:nvPr/>
      </p:nvGrpSpPr>
      <p:grpSpPr>
        <a:xfrm>
          <a:off x="0" y="0"/>
          <a:ext cx="0" cy="0"/>
          <a:chOff x="0" y="0"/>
          <a:chExt cx="0" cy="0"/>
        </a:xfrm>
      </p:grpSpPr>
      <p:pic>
        <p:nvPicPr>
          <p:cNvPr id="1027" name="Picture 3" descr="D:\Online_ART\Recent Additions\_FY12 Microsoft Brand Photography_NA_only_no-exp\144 ppi RGB jpg\MSC12_Russell_001.jpg"/>
          <p:cNvPicPr>
            <a:picLocks noChangeAspect="1" noChangeArrowheads="1"/>
          </p:cNvPicPr>
          <p:nvPr userDrawn="1"/>
        </p:nvPicPr>
        <p:blipFill rotWithShape="1">
          <a:blip r:embed="rId2">
            <a:extLst>
              <a:ext uri="{28A0092B-C50C-407E-A947-70E740481C1C}">
                <a14:useLocalDpi xmlns:a14="http://schemas.microsoft.com/office/drawing/2010/main"/>
              </a:ext>
            </a:extLst>
          </a:blip>
          <a:srcRect/>
          <a:stretch/>
        </p:blipFill>
        <p:spPr bwMode="auto">
          <a:xfrm flipH="1">
            <a:off x="-5" y="0"/>
            <a:ext cx="12434711" cy="6994525"/>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userDrawn="1"/>
        </p:nvSpPr>
        <p:spPr bwMode="gray">
          <a:xfrm>
            <a:off x="274638" y="2125663"/>
            <a:ext cx="6400800" cy="3657600"/>
          </a:xfrm>
          <a:prstGeom prst="rect">
            <a:avLst/>
          </a:prstGeom>
          <a:solidFill>
            <a:schemeClr val="accent4">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73050" y="2123925"/>
            <a:ext cx="6402388" cy="1830538"/>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3" name="Text Placeholder 2"/>
          <p:cNvSpPr>
            <a:spLocks noGrp="1"/>
          </p:cNvSpPr>
          <p:nvPr>
            <p:ph type="body" sz="quarter" idx="14" hasCustomPrompt="1"/>
          </p:nvPr>
        </p:nvSpPr>
        <p:spPr bwMode="ltGray">
          <a:xfrm>
            <a:off x="273050" y="3957638"/>
            <a:ext cx="6402388" cy="1825625"/>
          </a:xfrm>
          <a:noFill/>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Speaker Name</a:t>
            </a: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458332" y="480503"/>
            <a:ext cx="1552931" cy="332660"/>
          </a:xfrm>
          <a:prstGeom prst="rect">
            <a:avLst/>
          </a:prstGeom>
        </p:spPr>
      </p:pic>
    </p:spTree>
    <p:extLst>
      <p:ext uri="{BB962C8B-B14F-4D97-AF65-F5344CB8AC3E}">
        <p14:creationId xmlns:p14="http://schemas.microsoft.com/office/powerpoint/2010/main" val="414518137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5 for internal audiences">
    <p:spTree>
      <p:nvGrpSpPr>
        <p:cNvPr id="1" name=""/>
        <p:cNvGrpSpPr/>
        <p:nvPr/>
      </p:nvGrpSpPr>
      <p:grpSpPr>
        <a:xfrm>
          <a:off x="0" y="0"/>
          <a:ext cx="0" cy="0"/>
          <a:chOff x="0" y="0"/>
          <a:chExt cx="0" cy="0"/>
        </a:xfrm>
      </p:grpSpPr>
      <p:pic>
        <p:nvPicPr>
          <p:cNvPr id="1027" name="Picture 3" descr="D:\Online_ART\Recent Additions\_FY12 Microsoft Brand Photography_NA_only_no-exp\144 ppi RGB jpg\MSC12_Russell_001.jpg"/>
          <p:cNvPicPr>
            <a:picLocks noChangeAspect="1" noChangeArrowheads="1"/>
          </p:cNvPicPr>
          <p:nvPr userDrawn="1"/>
        </p:nvPicPr>
        <p:blipFill rotWithShape="1">
          <a:blip r:embed="rId2">
            <a:extLst>
              <a:ext uri="{28A0092B-C50C-407E-A947-70E740481C1C}">
                <a14:useLocalDpi xmlns:a14="http://schemas.microsoft.com/office/drawing/2010/main"/>
              </a:ext>
            </a:extLst>
          </a:blip>
          <a:srcRect/>
          <a:stretch/>
        </p:blipFill>
        <p:spPr bwMode="auto">
          <a:xfrm flipH="1">
            <a:off x="-5" y="0"/>
            <a:ext cx="12434711" cy="6994525"/>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userDrawn="1"/>
        </p:nvSpPr>
        <p:spPr bwMode="gray">
          <a:xfrm>
            <a:off x="274638" y="2125663"/>
            <a:ext cx="6400800" cy="3657600"/>
          </a:xfrm>
          <a:prstGeom prst="rect">
            <a:avLst/>
          </a:prstGeom>
          <a:solidFill>
            <a:schemeClr val="accent4">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73050" y="2123919"/>
            <a:ext cx="6402388" cy="1830538"/>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3" name="Text Placeholder 2"/>
          <p:cNvSpPr>
            <a:spLocks noGrp="1"/>
          </p:cNvSpPr>
          <p:nvPr>
            <p:ph type="body" sz="quarter" idx="14" hasCustomPrompt="1"/>
          </p:nvPr>
        </p:nvSpPr>
        <p:spPr bwMode="ltGray">
          <a:xfrm>
            <a:off x="273050" y="3957612"/>
            <a:ext cx="6402388" cy="1825625"/>
          </a:xfrm>
          <a:noFill/>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Speaker Name</a:t>
            </a:r>
          </a:p>
        </p:txBody>
      </p:sp>
      <p:pic>
        <p:nvPicPr>
          <p:cNvPr id="6" name="Picture 2" descr="D:\Documents\Projects\2012 Projects\_Template-Templates\MS Visual ID\Artwork\MSFT_cornerstone_tiles\CornerStoneTile-Blank\screen\CS_Tile_Purp526_rgb.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74638" y="295275"/>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bwMode="gray">
          <a:xfrm>
            <a:off x="458360" y="6182089"/>
            <a:ext cx="1552931" cy="332660"/>
          </a:xfrm>
          <a:prstGeom prst="rect">
            <a:avLst/>
          </a:prstGeom>
        </p:spPr>
      </p:pic>
    </p:spTree>
    <p:extLst>
      <p:ext uri="{BB962C8B-B14F-4D97-AF65-F5344CB8AC3E}">
        <p14:creationId xmlns:p14="http://schemas.microsoft.com/office/powerpoint/2010/main" val="150961206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6">
    <p:spTree>
      <p:nvGrpSpPr>
        <p:cNvPr id="1" name=""/>
        <p:cNvGrpSpPr/>
        <p:nvPr/>
      </p:nvGrpSpPr>
      <p:grpSpPr>
        <a:xfrm>
          <a:off x="0" y="0"/>
          <a:ext cx="0" cy="0"/>
          <a:chOff x="0" y="0"/>
          <a:chExt cx="0" cy="0"/>
        </a:xfrm>
      </p:grpSpPr>
      <p:pic>
        <p:nvPicPr>
          <p:cNvPr id="3076" name="Picture 4" descr="D:\Online_ART\Recent Additions\_FY12 Microsoft Brand Photography_NA_only_no-exp\144 ppi RGB jpg\MSC12_Chris_002.jpg"/>
          <p:cNvPicPr>
            <a:picLocks noChangeAspect="1" noChangeArrowheads="1"/>
          </p:cNvPicPr>
          <p:nvPr userDrawn="1"/>
        </p:nvPicPr>
        <p:blipFill rotWithShape="1">
          <a:blip r:embed="rId2">
            <a:extLst>
              <a:ext uri="{28A0092B-C50C-407E-A947-70E740481C1C}">
                <a14:useLocalDpi xmlns:a14="http://schemas.microsoft.com/office/drawing/2010/main"/>
              </a:ext>
            </a:extLst>
          </a:blip>
          <a:srcRect l="114" t="1" b="-114"/>
          <a:stretch/>
        </p:blipFill>
        <p:spPr bwMode="auto">
          <a:xfrm flipH="1">
            <a:off x="-1" y="0"/>
            <a:ext cx="12436476" cy="6994524"/>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userDrawn="1"/>
        </p:nvSpPr>
        <p:spPr bwMode="gray">
          <a:xfrm>
            <a:off x="274638" y="2125663"/>
            <a:ext cx="7315200" cy="3657600"/>
          </a:xfrm>
          <a:prstGeom prst="rect">
            <a:avLst/>
          </a:prstGeom>
          <a:solidFill>
            <a:schemeClr val="accent4">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73050" y="2123925"/>
            <a:ext cx="7316788" cy="1830538"/>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3" name="Text Placeholder 2"/>
          <p:cNvSpPr>
            <a:spLocks noGrp="1"/>
          </p:cNvSpPr>
          <p:nvPr>
            <p:ph type="body" sz="quarter" idx="14"/>
          </p:nvPr>
        </p:nvSpPr>
        <p:spPr bwMode="ltGray">
          <a:xfrm>
            <a:off x="273050" y="3957638"/>
            <a:ext cx="7316788" cy="1825625"/>
          </a:xfrm>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Click to edit Master text</a:t>
            </a:r>
            <a:endParaRPr lang="en-US" dirty="0"/>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10425208" y="480503"/>
            <a:ext cx="1552931" cy="332660"/>
          </a:xfrm>
          <a:prstGeom prst="rect">
            <a:avLst/>
          </a:prstGeom>
        </p:spPr>
      </p:pic>
    </p:spTree>
    <p:extLst>
      <p:ext uri="{BB962C8B-B14F-4D97-AF65-F5344CB8AC3E}">
        <p14:creationId xmlns:p14="http://schemas.microsoft.com/office/powerpoint/2010/main" val="59467565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dirty="0" smtClean="0"/>
              <a:t>Click to edit Master title style</a:t>
            </a:r>
            <a:endParaRPr lang="en-US" dirty="0"/>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790270825"/>
      </p:ext>
    </p:extLst>
  </p:cSld>
  <p:clrMap bg1="lt1" tx1="dk1" bg2="lt2" tx2="dk2" accent1="accent1" accent2="accent2" accent3="accent3" accent4="accent4" accent5="accent5" accent6="accent6" hlink="hlink" folHlink="folHlink"/>
  <p:sldLayoutIdLst>
    <p:sldLayoutId id="2147484167" r:id="rId1"/>
    <p:sldLayoutId id="2147484166" r:id="rId2"/>
    <p:sldLayoutId id="2147484103" r:id="rId3"/>
    <p:sldLayoutId id="2147484168" r:id="rId4"/>
    <p:sldLayoutId id="2147484163" r:id="rId5"/>
    <p:sldLayoutId id="2147484161" r:id="rId6"/>
    <p:sldLayoutId id="2147484169" r:id="rId7"/>
    <p:sldLayoutId id="2147484180" r:id="rId8"/>
    <p:sldLayoutId id="2147484170" r:id="rId9"/>
    <p:sldLayoutId id="2147484177" r:id="rId10"/>
    <p:sldLayoutId id="2147484173" r:id="rId11"/>
    <p:sldLayoutId id="2147484179" r:id="rId12"/>
    <p:sldLayoutId id="2147484172" r:id="rId13"/>
    <p:sldLayoutId id="2147484181" r:id="rId14"/>
    <p:sldLayoutId id="2147484162" r:id="rId15"/>
    <p:sldLayoutId id="2147484164" r:id="rId16"/>
    <p:sldLayoutId id="2147484105" r:id="rId17"/>
    <p:sldLayoutId id="2147484182" r:id="rId18"/>
    <p:sldLayoutId id="2147484130" r:id="rId19"/>
    <p:sldLayoutId id="2147484101" r:id="rId20"/>
    <p:sldLayoutId id="2147484102" r:id="rId21"/>
    <p:sldLayoutId id="2147484087" r:id="rId22"/>
    <p:sldLayoutId id="2147484098" r:id="rId23"/>
    <p:sldLayoutId id="2147484086" r:id="rId24"/>
    <p:sldLayoutId id="2147484107" r:id="rId25"/>
    <p:sldLayoutId id="2147484099" r:id="rId26"/>
    <p:sldLayoutId id="2147484100" r:id="rId27"/>
    <p:sldLayoutId id="2147484089" r:id="rId28"/>
    <p:sldLayoutId id="2147484106" r:id="rId29"/>
    <p:sldLayoutId id="2147484092" r:id="rId30"/>
    <p:sldLayoutId id="2147484093" r:id="rId31"/>
    <p:sldLayoutId id="2147484127" r:id="rId32"/>
    <p:sldLayoutId id="2147484128" r:id="rId33"/>
    <p:sldLayoutId id="2147484129" r:id="rId34"/>
    <p:sldLayoutId id="2147484094" r:id="rId35"/>
    <p:sldLayoutId id="2147484096" r:id="rId36"/>
    <p:sldLayoutId id="2147484183" r:id="rId37"/>
  </p:sldLayoutIdLst>
  <p:transition>
    <p:fade/>
  </p:transition>
  <p:timing>
    <p:tnLst>
      <p:par>
        <p:cTn id="1" dur="indefinite" restart="never" nodeType="tmRoot"/>
      </p:par>
    </p:tnLst>
  </p:timing>
  <p:txStyles>
    <p:title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4.xml"/><Relationship Id="rId4" Type="http://schemas.openxmlformats.org/officeDocument/2006/relationships/hyperlink" Target="http://docs.unity3d.com/Manual/Prefabs.html"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4.JPG"/><Relationship Id="rId7"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4.xml"/><Relationship Id="rId6" Type="http://schemas.openxmlformats.org/officeDocument/2006/relationships/image" Target="../media/image15.png"/><Relationship Id="rId5" Type="http://schemas.openxmlformats.org/officeDocument/2006/relationships/hyperlink" Target="http://tinyurl.com/msdcmeetup" TargetMode="External"/><Relationship Id="rId4" Type="http://schemas.openxmlformats.org/officeDocument/2006/relationships/hyperlink" Target="http://aka.ms/BAMWashDC"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4.xml"/><Relationship Id="rId4" Type="http://schemas.openxmlformats.org/officeDocument/2006/relationships/image" Target="../media/image61.png"/></Relationships>
</file>

<file path=ppt/slides/_rels/slide2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4.png"/><Relationship Id="rId1" Type="http://schemas.openxmlformats.org/officeDocument/2006/relationships/slideLayout" Target="../slideLayouts/slideLayout24.xml"/><Relationship Id="rId4" Type="http://schemas.openxmlformats.org/officeDocument/2006/relationships/image" Target="../media/image67.png"/></Relationships>
</file>

<file path=ppt/slides/_rels/slide2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4.xml"/><Relationship Id="rId4" Type="http://schemas.openxmlformats.org/officeDocument/2006/relationships/image" Target="../media/image74.png"/></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24.xml"/><Relationship Id="rId6" Type="http://schemas.openxmlformats.org/officeDocument/2006/relationships/hyperlink" Target="http://facebook.com/OnekSoftGames" TargetMode="External"/><Relationship Id="rId5" Type="http://schemas.openxmlformats.org/officeDocument/2006/relationships/image" Target="../media/image20.jpeg"/><Relationship Id="rId4" Type="http://schemas.openxmlformats.org/officeDocument/2006/relationships/image" Target="../media/image19.jpeg"/></Relationships>
</file>

<file path=ppt/slides/_rels/slide4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3.png"/><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4.xml"/><Relationship Id="rId4" Type="http://schemas.openxmlformats.org/officeDocument/2006/relationships/image" Target="../media/image89.png"/></Relationships>
</file>

<file path=ppt/slides/_rels/slide4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0.xml"/><Relationship Id="rId1" Type="http://schemas.openxmlformats.org/officeDocument/2006/relationships/slideLayout" Target="../slideLayouts/slideLayout2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png"/><Relationship Id="rId1" Type="http://schemas.openxmlformats.org/officeDocument/2006/relationships/slideLayout" Target="../slideLayouts/slideLayout24.xml"/><Relationship Id="rId6" Type="http://schemas.openxmlformats.org/officeDocument/2006/relationships/image" Target="../media/image28.png"/><Relationship Id="rId5" Type="http://schemas.openxmlformats.org/officeDocument/2006/relationships/image" Target="../media/image95.png"/><Relationship Id="rId4" Type="http://schemas.openxmlformats.org/officeDocument/2006/relationships/image" Target="../media/image94.png"/></Relationships>
</file>

<file path=ppt/slides/_rels/slide46.xml.rels><?xml version="1.0" encoding="UTF-8" standalone="yes"?>
<Relationships xmlns="http://schemas.openxmlformats.org/package/2006/relationships"><Relationship Id="rId3" Type="http://schemas.openxmlformats.org/officeDocument/2006/relationships/hyperlink" Target="http://audacity.sourceforge.net/" TargetMode="External"/><Relationship Id="rId2" Type="http://schemas.openxmlformats.org/officeDocument/2006/relationships/hyperlink" Target="http://www.image-line.com/flstudio/" TargetMode="External"/><Relationship Id="rId1" Type="http://schemas.openxmlformats.org/officeDocument/2006/relationships/slideLayout" Target="../slideLayouts/slideLayout24.xml"/><Relationship Id="rId5" Type="http://schemas.openxmlformats.org/officeDocument/2006/relationships/image" Target="../media/image97.jpeg"/><Relationship Id="rId4" Type="http://schemas.openxmlformats.org/officeDocument/2006/relationships/image" Target="../media/image96.png"/></Relationships>
</file>

<file path=ppt/slides/_rels/slide47.xml.rels><?xml version="1.0" encoding="UTF-8" standalone="yes"?>
<Relationships xmlns="http://schemas.openxmlformats.org/package/2006/relationships"><Relationship Id="rId3" Type="http://schemas.openxmlformats.org/officeDocument/2006/relationships/hyperlink" Target="http://www.raywenderlich.com/61532/unity-2d-tutorial-getting-started" TargetMode="External"/><Relationship Id="rId2" Type="http://schemas.openxmlformats.org/officeDocument/2006/relationships/hyperlink" Target="http://wakeupandcode.com/downloads" TargetMode="External"/><Relationship Id="rId1" Type="http://schemas.openxmlformats.org/officeDocument/2006/relationships/slideLayout" Target="../slideLayouts/slideLayout24.xml"/><Relationship Id="rId5" Type="http://schemas.openxmlformats.org/officeDocument/2006/relationships/hyperlink" Target="http://codefoster.com/media" TargetMode="External"/><Relationship Id="rId4" Type="http://schemas.openxmlformats.org/officeDocument/2006/relationships/hyperlink" Target="http://unity3d.com/learn" TargetMode="External"/></Relationships>
</file>

<file path=ppt/slides/_rels/slide48.xml.rels><?xml version="1.0" encoding="UTF-8" standalone="yes"?>
<Relationships xmlns="http://schemas.openxmlformats.org/package/2006/relationships"><Relationship Id="rId3" Type="http://schemas.openxmlformats.org/officeDocument/2006/relationships/hyperlink" Target="http://facebook.com/groups/XboxOneIndieDevs" TargetMode="External"/><Relationship Id="rId2" Type="http://schemas.openxmlformats.org/officeDocument/2006/relationships/notesSlide" Target="../notesSlides/notesSlide11.xml"/><Relationship Id="rId1" Type="http://schemas.openxmlformats.org/officeDocument/2006/relationships/slideLayout" Target="../slideLayouts/slideLayout24.xml"/><Relationship Id="rId6" Type="http://schemas.openxmlformats.org/officeDocument/2006/relationships/hyperlink" Target="http://wakeupandcode.com/unity" TargetMode="External"/><Relationship Id="rId5" Type="http://schemas.openxmlformats.org/officeDocument/2006/relationships/hyperlink" Target="http://facebook.com/groups/UnityIndieDevs" TargetMode="External"/><Relationship Id="rId4" Type="http://schemas.openxmlformats.org/officeDocument/2006/relationships/hyperlink" Target="http://wakeupandcode.com/xb1" TargetMode="External"/></Relationships>
</file>

<file path=ppt/slides/_rels/slide49.xml.rels><?xml version="1.0" encoding="UTF-8" standalone="yes"?>
<Relationships xmlns="http://schemas.openxmlformats.org/package/2006/relationships"><Relationship Id="rId3" Type="http://schemas.openxmlformats.org/officeDocument/2006/relationships/hyperlink" Target="https://github.com/Banbury/UnitySpritesAndBones/wiki/Tutorial:-Using-Sprites-And-Bones-and-Mecanim-to-animate-a-bird" TargetMode="External"/><Relationship Id="rId2" Type="http://schemas.openxmlformats.org/officeDocument/2006/relationships/image" Target="../media/image98.jpg"/><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24.xml"/><Relationship Id="rId5" Type="http://schemas.openxmlformats.org/officeDocument/2006/relationships/hyperlink" Target="http://youtu.be/lRjrQPvVOpo" TargetMode="External"/><Relationship Id="rId4" Type="http://schemas.openxmlformats.org/officeDocument/2006/relationships/image" Target="../media/image22.png"/></Relationships>
</file>

<file path=ppt/slides/_rels/slide50.xml.rels><?xml version="1.0" encoding="UTF-8" standalone="yes"?>
<Relationships xmlns="http://schemas.openxmlformats.org/package/2006/relationships"><Relationship Id="rId3" Type="http://schemas.openxmlformats.org/officeDocument/2006/relationships/hyperlink" Target="https://www.youtube.com/watch?v=4qE8cuHI93c" TargetMode="External"/><Relationship Id="rId2" Type="http://schemas.openxmlformats.org/officeDocument/2006/relationships/hyperlink" Target="http://blogs.unity3d.com/2013/11/12/unity-4-3-2d-game-development-overview/" TargetMode="External"/><Relationship Id="rId1" Type="http://schemas.openxmlformats.org/officeDocument/2006/relationships/slideLayout" Target="../slideLayouts/slideLayout24.xml"/><Relationship Id="rId4" Type="http://schemas.openxmlformats.org/officeDocument/2006/relationships/image" Target="../media/image99.png"/></Relationships>
</file>

<file path=ppt/slides/_rels/slide51.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hyperlink" Target="https://www.youtube.com/watch?v=dk8gpz0o5TU" TargetMode="External"/><Relationship Id="rId1" Type="http://schemas.openxmlformats.org/officeDocument/2006/relationships/slideLayout" Target="../slideLayouts/slideLayout24.xml"/></Relationships>
</file>

<file path=ppt/slides/_rels/slide5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2.xml"/><Relationship Id="rId1" Type="http://schemas.openxmlformats.org/officeDocument/2006/relationships/slideLayout" Target="../slideLayouts/slideLayout2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notesSlide" Target="../notesSlides/notesSlide13.xml"/><Relationship Id="rId1" Type="http://schemas.openxmlformats.org/officeDocument/2006/relationships/slideLayout" Target="../slideLayouts/slideLayout24.xml"/><Relationship Id="rId5" Type="http://schemas.openxmlformats.org/officeDocument/2006/relationships/hyperlink" Target="http://twitter.com/shahedc" TargetMode="External"/><Relationship Id="rId4" Type="http://schemas.openxmlformats.org/officeDocument/2006/relationships/hyperlink" Target="mailto:shchowd@microsoft.com"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24.xml"/><Relationship Id="rId5" Type="http://schemas.openxmlformats.org/officeDocument/2006/relationships/image" Target="../media/image25.pn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jpeg"/><Relationship Id="rId7" Type="http://schemas.openxmlformats.org/officeDocument/2006/relationships/image" Target="../media/image30.png"/><Relationship Id="rId12"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37.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_rels/slide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3.png"/><Relationship Id="rId7"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24.xml"/><Relationship Id="rId6" Type="http://schemas.openxmlformats.org/officeDocument/2006/relationships/image" Target="../media/image38.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s>
</file>

<file path=ppt/slides/_rels/slide9.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2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r>
              <a:rPr lang="en-US" dirty="0"/>
              <a:t>By Shahed Chowdhuri</a:t>
            </a:r>
          </a:p>
          <a:p>
            <a:r>
              <a:rPr lang="en-US" dirty="0" smtClean="0"/>
              <a:t>Senior Technical Evangelist</a:t>
            </a:r>
          </a:p>
          <a:p>
            <a:endParaRPr lang="en-US" dirty="0"/>
          </a:p>
        </p:txBody>
      </p:sp>
      <p:sp>
        <p:nvSpPr>
          <p:cNvPr id="3" name="Title 2"/>
          <p:cNvSpPr>
            <a:spLocks noGrp="1"/>
          </p:cNvSpPr>
          <p:nvPr>
            <p:ph type="title"/>
          </p:nvPr>
        </p:nvSpPr>
        <p:spPr>
          <a:xfrm>
            <a:off x="274702" y="2117165"/>
            <a:ext cx="11521313" cy="1837298"/>
          </a:xfrm>
        </p:spPr>
        <p:txBody>
          <a:bodyPr/>
          <a:lstStyle/>
          <a:p>
            <a:r>
              <a:rPr lang="en-US" sz="5400" b="1" dirty="0"/>
              <a:t>Game Development with Unity and C#</a:t>
            </a:r>
            <a:br>
              <a:rPr lang="en-US" sz="5400" b="1" dirty="0"/>
            </a:br>
            <a:endParaRPr lang="en-US" sz="5400" dirty="0"/>
          </a:p>
        </p:txBody>
      </p:sp>
      <p:sp>
        <p:nvSpPr>
          <p:cNvPr id="4" name="Title 1"/>
          <p:cNvSpPr txBox="1">
            <a:spLocks/>
          </p:cNvSpPr>
          <p:nvPr/>
        </p:nvSpPr>
        <p:spPr>
          <a:xfrm>
            <a:off x="366141" y="3035814"/>
            <a:ext cx="9170599" cy="444750"/>
          </a:xfrm>
          <a:prstGeom prst="rect">
            <a:avLst/>
          </a:prstGeom>
        </p:spPr>
        <p:txBody>
          <a:bodyPr/>
          <a:lstStyle>
            <a:lvl1pPr algn="ctr" rtl="0" eaLnBrk="1" fontAlgn="base" hangingPunct="1">
              <a:spcBef>
                <a:spcPct val="0"/>
              </a:spcBef>
              <a:spcAft>
                <a:spcPct val="0"/>
              </a:spcAft>
              <a:defRPr sz="4400">
                <a:solidFill>
                  <a:schemeClr val="tx2"/>
                </a:solidFill>
                <a:latin typeface="+mj-lt"/>
                <a:ea typeface="ＭＳ Ｐゴシック" pitchFamily="34" charset="-128"/>
                <a:cs typeface="ＭＳ Ｐゴシック"/>
              </a:defRPr>
            </a:lvl1pPr>
            <a:lvl2pPr algn="ctr" rtl="0" eaLnBrk="1" fontAlgn="base" hangingPunct="1">
              <a:spcBef>
                <a:spcPct val="0"/>
              </a:spcBef>
              <a:spcAft>
                <a:spcPct val="0"/>
              </a:spcAft>
              <a:defRPr sz="4400">
                <a:solidFill>
                  <a:schemeClr val="tx2"/>
                </a:solidFill>
                <a:latin typeface="Calibri" pitchFamily="34" charset="0"/>
                <a:ea typeface="ＭＳ Ｐゴシック" pitchFamily="28" charset="-128"/>
                <a:cs typeface="ＭＳ Ｐゴシック"/>
              </a:defRPr>
            </a:lvl2pPr>
            <a:lvl3pPr algn="ctr" rtl="0" eaLnBrk="1" fontAlgn="base" hangingPunct="1">
              <a:spcBef>
                <a:spcPct val="0"/>
              </a:spcBef>
              <a:spcAft>
                <a:spcPct val="0"/>
              </a:spcAft>
              <a:defRPr sz="4400">
                <a:solidFill>
                  <a:schemeClr val="tx2"/>
                </a:solidFill>
                <a:latin typeface="Calibri" pitchFamily="34" charset="0"/>
                <a:ea typeface="ＭＳ Ｐゴシック" pitchFamily="28" charset="-128"/>
                <a:cs typeface="ＭＳ Ｐゴシック"/>
              </a:defRPr>
            </a:lvl3pPr>
            <a:lvl4pPr algn="ctr" rtl="0" eaLnBrk="1" fontAlgn="base" hangingPunct="1">
              <a:spcBef>
                <a:spcPct val="0"/>
              </a:spcBef>
              <a:spcAft>
                <a:spcPct val="0"/>
              </a:spcAft>
              <a:defRPr sz="4400">
                <a:solidFill>
                  <a:schemeClr val="tx2"/>
                </a:solidFill>
                <a:latin typeface="Calibri" pitchFamily="34" charset="0"/>
                <a:ea typeface="ＭＳ Ｐゴシック" pitchFamily="28" charset="-128"/>
                <a:cs typeface="ＭＳ Ｐゴシック"/>
              </a:defRPr>
            </a:lvl4pPr>
            <a:lvl5pPr algn="ctr" rtl="0" eaLnBrk="1" fontAlgn="base" hangingPunct="1">
              <a:spcBef>
                <a:spcPct val="0"/>
              </a:spcBef>
              <a:spcAft>
                <a:spcPct val="0"/>
              </a:spcAft>
              <a:defRPr sz="4400">
                <a:solidFill>
                  <a:schemeClr val="tx2"/>
                </a:solidFill>
                <a:latin typeface="Calibri" pitchFamily="34" charset="0"/>
                <a:ea typeface="ＭＳ Ｐゴシック" pitchFamily="28" charset="-128"/>
                <a:cs typeface="ＭＳ Ｐゴシック"/>
              </a:defRPr>
            </a:lvl5pPr>
            <a:lvl6pPr marL="457200" algn="ctr" rtl="0" eaLnBrk="1" fontAlgn="base" hangingPunct="1">
              <a:spcBef>
                <a:spcPct val="0"/>
              </a:spcBef>
              <a:spcAft>
                <a:spcPct val="0"/>
              </a:spcAft>
              <a:defRPr sz="4400">
                <a:solidFill>
                  <a:schemeClr val="tx2"/>
                </a:solidFill>
                <a:latin typeface="Arial" pitchFamily="34" charset="0"/>
                <a:ea typeface="ＭＳ Ｐゴシック" pitchFamily="28" charset="-128"/>
              </a:defRPr>
            </a:lvl6pPr>
            <a:lvl7pPr marL="914400" algn="ctr" rtl="0" eaLnBrk="1" fontAlgn="base" hangingPunct="1">
              <a:spcBef>
                <a:spcPct val="0"/>
              </a:spcBef>
              <a:spcAft>
                <a:spcPct val="0"/>
              </a:spcAft>
              <a:defRPr sz="4400">
                <a:solidFill>
                  <a:schemeClr val="tx2"/>
                </a:solidFill>
                <a:latin typeface="Arial" pitchFamily="34" charset="0"/>
                <a:ea typeface="ＭＳ Ｐゴシック" pitchFamily="28" charset="-128"/>
              </a:defRPr>
            </a:lvl7pPr>
            <a:lvl8pPr marL="1371600" algn="ctr" rtl="0" eaLnBrk="1" fontAlgn="base" hangingPunct="1">
              <a:spcBef>
                <a:spcPct val="0"/>
              </a:spcBef>
              <a:spcAft>
                <a:spcPct val="0"/>
              </a:spcAft>
              <a:defRPr sz="4400">
                <a:solidFill>
                  <a:schemeClr val="tx2"/>
                </a:solidFill>
                <a:latin typeface="Arial" pitchFamily="34" charset="0"/>
                <a:ea typeface="ＭＳ Ｐゴシック" pitchFamily="28" charset="-128"/>
              </a:defRPr>
            </a:lvl8pPr>
            <a:lvl9pPr marL="1828800" algn="ctr" rtl="0" eaLnBrk="1" fontAlgn="base" hangingPunct="1">
              <a:spcBef>
                <a:spcPct val="0"/>
              </a:spcBef>
              <a:spcAft>
                <a:spcPct val="0"/>
              </a:spcAft>
              <a:defRPr sz="4400">
                <a:solidFill>
                  <a:schemeClr val="tx2"/>
                </a:solidFill>
                <a:latin typeface="Arial" pitchFamily="34" charset="0"/>
                <a:ea typeface="ＭＳ Ｐゴシック" pitchFamily="28" charset="-128"/>
              </a:defRPr>
            </a:lvl9pPr>
          </a:lstStyle>
          <a:p>
            <a:pPr algn="l"/>
            <a:r>
              <a:rPr lang="en-US" sz="2448" dirty="0"/>
              <a:t>Windows </a:t>
            </a:r>
            <a:r>
              <a:rPr lang="en-US" sz="2448" dirty="0">
                <a:sym typeface="Wingdings" panose="05000000000000000000" pitchFamily="2" charset="2"/>
              </a:rPr>
              <a:t></a:t>
            </a:r>
            <a:r>
              <a:rPr lang="en-US" sz="2448" dirty="0"/>
              <a:t> Web </a:t>
            </a:r>
            <a:r>
              <a:rPr lang="en-US" sz="2448" dirty="0">
                <a:sym typeface="Wingdings" panose="05000000000000000000" pitchFamily="2" charset="2"/>
              </a:rPr>
              <a:t></a:t>
            </a:r>
            <a:r>
              <a:rPr lang="en-US" sz="2448" dirty="0"/>
              <a:t> Xbox  </a:t>
            </a:r>
            <a:r>
              <a:rPr lang="en-US" sz="2448" dirty="0">
                <a:sym typeface="Wingdings" panose="05000000000000000000" pitchFamily="2" charset="2"/>
              </a:rPr>
              <a:t></a:t>
            </a:r>
            <a:r>
              <a:rPr lang="en-US" sz="2448" dirty="0"/>
              <a:t> Mobile</a:t>
            </a:r>
          </a:p>
        </p:txBody>
      </p:sp>
      <p:sp>
        <p:nvSpPr>
          <p:cNvPr id="5" name="TextBox 4"/>
          <p:cNvSpPr txBox="1"/>
          <p:nvPr/>
        </p:nvSpPr>
        <p:spPr>
          <a:xfrm>
            <a:off x="939212" y="6238389"/>
            <a:ext cx="1327878" cy="382308"/>
          </a:xfrm>
          <a:prstGeom prst="rect">
            <a:avLst/>
          </a:prstGeom>
          <a:noFill/>
        </p:spPr>
        <p:txBody>
          <a:bodyPr wrap="none" rtlCol="0">
            <a:spAutoFit/>
          </a:bodyPr>
          <a:lstStyle/>
          <a:p>
            <a:r>
              <a:rPr lang="en-US" sz="1836" dirty="0"/>
              <a:t>@shahedC</a:t>
            </a:r>
          </a:p>
        </p:txBody>
      </p:sp>
      <p:pic>
        <p:nvPicPr>
          <p:cNvPr id="6" name="Picture 10" descr="Twitter ic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476" y="6094760"/>
            <a:ext cx="614484" cy="61448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2" descr="Internet ic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703" y="5284563"/>
            <a:ext cx="664508" cy="66450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939212" y="5452436"/>
            <a:ext cx="2571394" cy="382308"/>
          </a:xfrm>
          <a:prstGeom prst="rect">
            <a:avLst/>
          </a:prstGeom>
          <a:noFill/>
        </p:spPr>
        <p:txBody>
          <a:bodyPr wrap="none" rtlCol="0">
            <a:spAutoFit/>
          </a:bodyPr>
          <a:lstStyle/>
          <a:p>
            <a:r>
              <a:rPr lang="en-US" sz="1836" dirty="0"/>
              <a:t>WakeUpAndCode.com</a:t>
            </a:r>
          </a:p>
        </p:txBody>
      </p:sp>
    </p:spTree>
    <p:extLst>
      <p:ext uri="{BB962C8B-B14F-4D97-AF65-F5344CB8AC3E}">
        <p14:creationId xmlns:p14="http://schemas.microsoft.com/office/powerpoint/2010/main" val="159620685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UI Basics &amp; Assets </a:t>
            </a:r>
            <a:endParaRPr lang="en-US" dirty="0"/>
          </a:p>
        </p:txBody>
      </p:sp>
      <p:pic>
        <p:nvPicPr>
          <p:cNvPr id="5" name="Picture 4" descr="http://forum.unity3d.com/attachment.php?attachmentid=16698&amp;stc=1&amp;d=129526300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38456" y="5326042"/>
            <a:ext cx="3802492" cy="14205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5240895"/>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Creating a New 2D Project</a:t>
            </a:r>
            <a:endParaRPr lang="en-US" dirty="0"/>
          </a:p>
        </p:txBody>
      </p:sp>
      <p:pic>
        <p:nvPicPr>
          <p:cNvPr id="3" name="Picture 2"/>
          <p:cNvPicPr>
            <a:picLocks noChangeAspect="1"/>
          </p:cNvPicPr>
          <p:nvPr/>
        </p:nvPicPr>
        <p:blipFill>
          <a:blip r:embed="rId2"/>
          <a:stretch>
            <a:fillRect/>
          </a:stretch>
        </p:blipFill>
        <p:spPr>
          <a:xfrm>
            <a:off x="619811" y="2034238"/>
            <a:ext cx="3505200" cy="3019425"/>
          </a:xfrm>
          <a:prstGeom prst="rect">
            <a:avLst/>
          </a:prstGeom>
        </p:spPr>
      </p:pic>
      <p:pic>
        <p:nvPicPr>
          <p:cNvPr id="8" name="Picture 7"/>
          <p:cNvPicPr>
            <a:picLocks noChangeAspect="1"/>
          </p:cNvPicPr>
          <p:nvPr/>
        </p:nvPicPr>
        <p:blipFill>
          <a:blip r:embed="rId3"/>
          <a:stretch>
            <a:fillRect/>
          </a:stretch>
        </p:blipFill>
        <p:spPr>
          <a:xfrm>
            <a:off x="5290498" y="2017768"/>
            <a:ext cx="5438775" cy="3486150"/>
          </a:xfrm>
          <a:prstGeom prst="rect">
            <a:avLst/>
          </a:prstGeom>
        </p:spPr>
      </p:pic>
      <p:sp>
        <p:nvSpPr>
          <p:cNvPr id="6" name="Rounded Rectangle 5"/>
          <p:cNvSpPr/>
          <p:nvPr/>
        </p:nvSpPr>
        <p:spPr>
          <a:xfrm>
            <a:off x="585832" y="3314385"/>
            <a:ext cx="2249162" cy="365756"/>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7" name="Rounded Rectangle 6"/>
          <p:cNvSpPr/>
          <p:nvPr/>
        </p:nvSpPr>
        <p:spPr>
          <a:xfrm>
            <a:off x="457580" y="2125678"/>
            <a:ext cx="548634" cy="367318"/>
          </a:xfrm>
          <a:prstGeom prst="roundRect">
            <a:avLst/>
          </a:prstGeom>
          <a:noFill/>
          <a:ln w="25400">
            <a:solidFill>
              <a:srgbClr val="FF0000"/>
            </a:solidFill>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10" name="Rounded Rectangle 9"/>
          <p:cNvSpPr/>
          <p:nvPr/>
        </p:nvSpPr>
        <p:spPr>
          <a:xfrm>
            <a:off x="5534016" y="4901080"/>
            <a:ext cx="1835795" cy="367318"/>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11" name="Rounded Rectangle 10"/>
          <p:cNvSpPr/>
          <p:nvPr/>
        </p:nvSpPr>
        <p:spPr>
          <a:xfrm>
            <a:off x="7004055" y="2857189"/>
            <a:ext cx="1005829" cy="306174"/>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12" name="Content Placeholder 2"/>
          <p:cNvSpPr txBox="1">
            <a:spLocks/>
          </p:cNvSpPr>
          <p:nvPr/>
        </p:nvSpPr>
        <p:spPr>
          <a:xfrm>
            <a:off x="438832" y="1393081"/>
            <a:ext cx="11343591" cy="641157"/>
          </a:xfrm>
          <a:prstGeom prst="rect">
            <a:avLst/>
          </a:prstGeom>
        </p:spPr>
        <p:txBody>
          <a:bodyPr vert="horz" wrap="square" lIns="146304" tIns="91440" rIns="146304" bIns="91440" rtlCol="0">
            <a:noAutofit/>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800" dirty="0" smtClean="0"/>
              <a:t>Click File </a:t>
            </a:r>
            <a:r>
              <a:rPr lang="en-US" sz="2800" dirty="0" smtClean="0">
                <a:sym typeface="Wingdings" panose="05000000000000000000" pitchFamily="2" charset="2"/>
              </a:rPr>
              <a:t> New Project</a:t>
            </a:r>
            <a:endParaRPr lang="en-US" sz="2800" dirty="0" smtClean="0"/>
          </a:p>
        </p:txBody>
      </p:sp>
      <p:sp>
        <p:nvSpPr>
          <p:cNvPr id="13" name="Content Placeholder 2"/>
          <p:cNvSpPr txBox="1">
            <a:spLocks/>
          </p:cNvSpPr>
          <p:nvPr/>
        </p:nvSpPr>
        <p:spPr>
          <a:xfrm>
            <a:off x="5290498" y="1376611"/>
            <a:ext cx="5438775" cy="641157"/>
          </a:xfrm>
          <a:prstGeom prst="rect">
            <a:avLst/>
          </a:prstGeom>
        </p:spPr>
        <p:txBody>
          <a:bodyPr vert="horz" wrap="square" lIns="146304" tIns="91440" rIns="146304" bIns="91440" rtlCol="0">
            <a:noAutofit/>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800" dirty="0" smtClean="0"/>
              <a:t>Select an </a:t>
            </a:r>
            <a:r>
              <a:rPr lang="en-US" sz="2800" i="1" dirty="0" smtClean="0"/>
              <a:t>empty</a:t>
            </a:r>
            <a:r>
              <a:rPr lang="en-US" sz="2800" dirty="0" smtClean="0"/>
              <a:t> folder</a:t>
            </a:r>
          </a:p>
        </p:txBody>
      </p:sp>
      <p:sp>
        <p:nvSpPr>
          <p:cNvPr id="14" name="Content Placeholder 2"/>
          <p:cNvSpPr txBox="1">
            <a:spLocks/>
          </p:cNvSpPr>
          <p:nvPr/>
        </p:nvSpPr>
        <p:spPr>
          <a:xfrm>
            <a:off x="5290497" y="5600735"/>
            <a:ext cx="5438776" cy="1005453"/>
          </a:xfrm>
          <a:prstGeom prst="rect">
            <a:avLst/>
          </a:prstGeom>
        </p:spPr>
        <p:txBody>
          <a:bodyPr vert="horz" wrap="square" lIns="146304" tIns="91440" rIns="146304" bIns="91440" rtlCol="0">
            <a:noAutofit/>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800" dirty="0" smtClean="0"/>
              <a:t>Select 2D in the dropdown</a:t>
            </a:r>
          </a:p>
          <a:p>
            <a:r>
              <a:rPr lang="en-US" sz="2800" dirty="0" smtClean="0"/>
              <a:t>Click the Create button</a:t>
            </a:r>
          </a:p>
        </p:txBody>
      </p:sp>
      <p:sp>
        <p:nvSpPr>
          <p:cNvPr id="15" name="Rounded Rectangle 14"/>
          <p:cNvSpPr/>
          <p:nvPr/>
        </p:nvSpPr>
        <p:spPr>
          <a:xfrm>
            <a:off x="9327163" y="4868847"/>
            <a:ext cx="1097268" cy="367822"/>
          </a:xfrm>
          <a:prstGeom prst="roundRect">
            <a:avLst/>
          </a:prstGeom>
          <a:noFill/>
          <a:ln w="25400">
            <a:solidFill>
              <a:srgbClr val="FF0000"/>
            </a:solidFill>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Tree>
    <p:extLst>
      <p:ext uri="{BB962C8B-B14F-4D97-AF65-F5344CB8AC3E}">
        <p14:creationId xmlns:p14="http://schemas.microsoft.com/office/powerpoint/2010/main" val="681964276"/>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Editor Settings for 2D</a:t>
            </a:r>
            <a:endParaRPr lang="en-US" dirty="0"/>
          </a:p>
        </p:txBody>
      </p:sp>
      <p:pic>
        <p:nvPicPr>
          <p:cNvPr id="9" name="Picture 8"/>
          <p:cNvPicPr>
            <a:picLocks noChangeAspect="1"/>
          </p:cNvPicPr>
          <p:nvPr/>
        </p:nvPicPr>
        <p:blipFill>
          <a:blip r:embed="rId2"/>
          <a:stretch>
            <a:fillRect/>
          </a:stretch>
        </p:blipFill>
        <p:spPr>
          <a:xfrm>
            <a:off x="274639" y="1212848"/>
            <a:ext cx="3749062" cy="5410937"/>
          </a:xfrm>
          <a:prstGeom prst="rect">
            <a:avLst/>
          </a:prstGeom>
        </p:spPr>
      </p:pic>
      <p:pic>
        <p:nvPicPr>
          <p:cNvPr id="10" name="Picture 9"/>
          <p:cNvPicPr>
            <a:picLocks noChangeAspect="1"/>
          </p:cNvPicPr>
          <p:nvPr/>
        </p:nvPicPr>
        <p:blipFill>
          <a:blip r:embed="rId3"/>
          <a:stretch>
            <a:fillRect/>
          </a:stretch>
        </p:blipFill>
        <p:spPr>
          <a:xfrm>
            <a:off x="5761042" y="1212848"/>
            <a:ext cx="2657475" cy="3362325"/>
          </a:xfrm>
          <a:prstGeom prst="rect">
            <a:avLst/>
          </a:prstGeom>
        </p:spPr>
      </p:pic>
      <p:sp>
        <p:nvSpPr>
          <p:cNvPr id="11" name="Rounded Rectangle 10"/>
          <p:cNvSpPr/>
          <p:nvPr/>
        </p:nvSpPr>
        <p:spPr>
          <a:xfrm>
            <a:off x="366141" y="4603437"/>
            <a:ext cx="2249162" cy="365756"/>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12" name="Rounded Rectangle 11"/>
          <p:cNvSpPr/>
          <p:nvPr/>
        </p:nvSpPr>
        <p:spPr>
          <a:xfrm>
            <a:off x="366141" y="1302726"/>
            <a:ext cx="548634" cy="367318"/>
          </a:xfrm>
          <a:prstGeom prst="roundRect">
            <a:avLst/>
          </a:prstGeom>
          <a:noFill/>
          <a:ln w="25400">
            <a:solidFill>
              <a:srgbClr val="FF0000"/>
            </a:solidFill>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15" name="Rounded Rectangle 14"/>
          <p:cNvSpPr/>
          <p:nvPr/>
        </p:nvSpPr>
        <p:spPr>
          <a:xfrm>
            <a:off x="2149170" y="6386615"/>
            <a:ext cx="2249162" cy="365756"/>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16" name="Content Placeholder 2"/>
          <p:cNvSpPr txBox="1">
            <a:spLocks/>
          </p:cNvSpPr>
          <p:nvPr/>
        </p:nvSpPr>
        <p:spPr>
          <a:xfrm>
            <a:off x="5590416" y="4800261"/>
            <a:ext cx="6596958" cy="1005453"/>
          </a:xfrm>
          <a:prstGeom prst="rect">
            <a:avLst/>
          </a:prstGeom>
        </p:spPr>
        <p:txBody>
          <a:bodyPr vert="horz" wrap="square" lIns="146304" tIns="91440" rIns="146304" bIns="91440" rtlCol="0">
            <a:noAutofit/>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800" dirty="0" smtClean="0"/>
              <a:t>Click Edit </a:t>
            </a:r>
            <a:r>
              <a:rPr lang="en-US" sz="2800" dirty="0" smtClean="0">
                <a:sym typeface="Wingdings" panose="05000000000000000000" pitchFamily="2" charset="2"/>
              </a:rPr>
              <a:t> Project Settings  Editor</a:t>
            </a:r>
            <a:endParaRPr lang="en-US" sz="2800" dirty="0" smtClean="0"/>
          </a:p>
          <a:p>
            <a:r>
              <a:rPr lang="en-US" sz="2800" dirty="0" smtClean="0"/>
              <a:t>Verify 2D Mode is the default</a:t>
            </a:r>
          </a:p>
        </p:txBody>
      </p:sp>
      <p:sp>
        <p:nvSpPr>
          <p:cNvPr id="17" name="Rounded Rectangle 16"/>
          <p:cNvSpPr/>
          <p:nvPr/>
        </p:nvSpPr>
        <p:spPr>
          <a:xfrm>
            <a:off x="5781797" y="3301102"/>
            <a:ext cx="2636720" cy="561916"/>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Tree>
    <p:extLst>
      <p:ext uri="{BB962C8B-B14F-4D97-AF65-F5344CB8AC3E}">
        <p14:creationId xmlns:p14="http://schemas.microsoft.com/office/powerpoint/2010/main" val="3420612545"/>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Unity UI: Scene, Hierarchy &amp; Project Assets</a:t>
            </a:r>
            <a:endParaRPr lang="en-US" dirty="0"/>
          </a:p>
        </p:txBody>
      </p:sp>
      <p:pic>
        <p:nvPicPr>
          <p:cNvPr id="5" name="Picture 4"/>
          <p:cNvPicPr>
            <a:picLocks noChangeAspect="1"/>
          </p:cNvPicPr>
          <p:nvPr/>
        </p:nvPicPr>
        <p:blipFill>
          <a:blip r:embed="rId2"/>
          <a:stretch>
            <a:fillRect/>
          </a:stretch>
        </p:blipFill>
        <p:spPr>
          <a:xfrm>
            <a:off x="274639" y="1203964"/>
            <a:ext cx="11121355" cy="5585102"/>
          </a:xfrm>
          <a:prstGeom prst="rect">
            <a:avLst/>
          </a:prstGeom>
        </p:spPr>
      </p:pic>
      <p:sp>
        <p:nvSpPr>
          <p:cNvPr id="4" name="Rounded Rectangle 3"/>
          <p:cNvSpPr/>
          <p:nvPr/>
        </p:nvSpPr>
        <p:spPr>
          <a:xfrm>
            <a:off x="6401115" y="1615822"/>
            <a:ext cx="2743170" cy="1424245"/>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6" name="Rounded Rectangle 5"/>
          <p:cNvSpPr/>
          <p:nvPr/>
        </p:nvSpPr>
        <p:spPr>
          <a:xfrm>
            <a:off x="183263" y="4411652"/>
            <a:ext cx="6034974" cy="2285975"/>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7" name="Rounded Rectangle 6"/>
          <p:cNvSpPr/>
          <p:nvPr/>
        </p:nvSpPr>
        <p:spPr>
          <a:xfrm>
            <a:off x="162145" y="1759922"/>
            <a:ext cx="6056091" cy="2377414"/>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Tree>
    <p:extLst>
      <p:ext uri="{BB962C8B-B14F-4D97-AF65-F5344CB8AC3E}">
        <p14:creationId xmlns:p14="http://schemas.microsoft.com/office/powerpoint/2010/main" val="2188048405"/>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74639" y="1212848"/>
            <a:ext cx="11103662" cy="5576217"/>
          </a:xfrm>
          <a:prstGeom prst="rect">
            <a:avLst/>
          </a:prstGeom>
        </p:spPr>
      </p:pic>
      <p:sp>
        <p:nvSpPr>
          <p:cNvPr id="2" name="Title 1"/>
          <p:cNvSpPr>
            <a:spLocks noGrp="1"/>
          </p:cNvSpPr>
          <p:nvPr>
            <p:ph type="title"/>
          </p:nvPr>
        </p:nvSpPr>
        <p:spPr/>
        <p:txBody>
          <a:bodyPr/>
          <a:lstStyle/>
          <a:p>
            <a:r>
              <a:rPr lang="en-US" dirty="0" smtClean="0"/>
              <a:t>Unity UI: Animation and Game Panels</a:t>
            </a:r>
            <a:endParaRPr lang="en-US" dirty="0"/>
          </a:p>
        </p:txBody>
      </p:sp>
      <p:sp>
        <p:nvSpPr>
          <p:cNvPr id="5" name="Rounded Rectangle 4"/>
          <p:cNvSpPr/>
          <p:nvPr/>
        </p:nvSpPr>
        <p:spPr>
          <a:xfrm>
            <a:off x="243067" y="1851361"/>
            <a:ext cx="5883731" cy="1463024"/>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6" name="Rounded Rectangle 5"/>
          <p:cNvSpPr/>
          <p:nvPr/>
        </p:nvSpPr>
        <p:spPr>
          <a:xfrm>
            <a:off x="236120" y="4228774"/>
            <a:ext cx="6256434" cy="2560291"/>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Tree>
    <p:extLst>
      <p:ext uri="{BB962C8B-B14F-4D97-AF65-F5344CB8AC3E}">
        <p14:creationId xmlns:p14="http://schemas.microsoft.com/office/powerpoint/2010/main" val="3528958242"/>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2D Overview</a:t>
            </a:r>
            <a:endParaRPr lang="en-US" dirty="0"/>
          </a:p>
        </p:txBody>
      </p:sp>
      <p:sp>
        <p:nvSpPr>
          <p:cNvPr id="3" name="Content Placeholder 2"/>
          <p:cNvSpPr>
            <a:spLocks noGrp="1"/>
          </p:cNvSpPr>
          <p:nvPr>
            <p:ph idx="4294967295"/>
          </p:nvPr>
        </p:nvSpPr>
        <p:spPr>
          <a:xfrm>
            <a:off x="547625" y="4483139"/>
            <a:ext cx="11343591" cy="2397365"/>
          </a:xfrm>
          <a:prstGeom prst="rect">
            <a:avLst/>
          </a:prstGeom>
        </p:spPr>
        <p:txBody>
          <a:bodyPr>
            <a:noAutofit/>
          </a:bodyPr>
          <a:lstStyle/>
          <a:p>
            <a:r>
              <a:rPr lang="en-US" sz="2800" dirty="0" smtClean="0"/>
              <a:t>Collider 2D  </a:t>
            </a:r>
            <a:r>
              <a:rPr lang="en-US" sz="2800" dirty="0"/>
              <a:t>&amp; Physics </a:t>
            </a:r>
            <a:r>
              <a:rPr lang="en-US" sz="2800" dirty="0" smtClean="0"/>
              <a:t>2D (</a:t>
            </a:r>
            <a:r>
              <a:rPr lang="en-US" sz="2800" dirty="0"/>
              <a:t>instead </a:t>
            </a:r>
            <a:r>
              <a:rPr lang="en-US" sz="2800" dirty="0" smtClean="0"/>
              <a:t>of Collider &amp; Physics)</a:t>
            </a:r>
          </a:p>
          <a:p>
            <a:r>
              <a:rPr lang="en-US" sz="2800" dirty="0" smtClean="0"/>
              <a:t>Sprite Renderer, Sorting Layers</a:t>
            </a:r>
          </a:p>
          <a:p>
            <a:r>
              <a:rPr lang="en-US" sz="2800" dirty="0" smtClean="0"/>
              <a:t>Game Objects and Scripting!</a:t>
            </a:r>
          </a:p>
          <a:p>
            <a:r>
              <a:rPr lang="en-US" sz="2800" dirty="0" err="1"/>
              <a:t>Mecanim</a:t>
            </a:r>
            <a:r>
              <a:rPr lang="en-US" sz="2800" dirty="0"/>
              <a:t> for </a:t>
            </a:r>
            <a:r>
              <a:rPr lang="en-US" sz="2800" dirty="0" smtClean="0"/>
              <a:t>sprite sheets</a:t>
            </a:r>
            <a:endParaRPr lang="en-US" sz="2800" dirty="0"/>
          </a:p>
        </p:txBody>
      </p:sp>
      <p:pic>
        <p:nvPicPr>
          <p:cNvPr id="6" name="Picture 5"/>
          <p:cNvPicPr>
            <a:picLocks noChangeAspect="1"/>
          </p:cNvPicPr>
          <p:nvPr/>
        </p:nvPicPr>
        <p:blipFill>
          <a:blip r:embed="rId2"/>
          <a:stretch>
            <a:fillRect/>
          </a:stretch>
        </p:blipFill>
        <p:spPr>
          <a:xfrm>
            <a:off x="438832" y="2225076"/>
            <a:ext cx="5719292" cy="2027749"/>
          </a:xfrm>
          <a:prstGeom prst="rect">
            <a:avLst/>
          </a:prstGeom>
        </p:spPr>
      </p:pic>
      <p:pic>
        <p:nvPicPr>
          <p:cNvPr id="7" name="Picture 6"/>
          <p:cNvPicPr>
            <a:picLocks noChangeAspect="1"/>
          </p:cNvPicPr>
          <p:nvPr/>
        </p:nvPicPr>
        <p:blipFill>
          <a:blip r:embed="rId3"/>
          <a:stretch>
            <a:fillRect/>
          </a:stretch>
        </p:blipFill>
        <p:spPr>
          <a:xfrm>
            <a:off x="6251148" y="2048071"/>
            <a:ext cx="5913055" cy="2204754"/>
          </a:xfrm>
          <a:prstGeom prst="rect">
            <a:avLst/>
          </a:prstGeom>
        </p:spPr>
      </p:pic>
      <p:sp>
        <p:nvSpPr>
          <p:cNvPr id="8" name="Content Placeholder 2"/>
          <p:cNvSpPr txBox="1">
            <a:spLocks/>
          </p:cNvSpPr>
          <p:nvPr/>
        </p:nvSpPr>
        <p:spPr>
          <a:xfrm>
            <a:off x="438832" y="1393081"/>
            <a:ext cx="11343591" cy="641157"/>
          </a:xfrm>
          <a:prstGeom prst="rect">
            <a:avLst/>
          </a:prstGeom>
        </p:spPr>
        <p:txBody>
          <a:bodyPr vert="horz" wrap="square" lIns="146304" tIns="91440" rIns="146304" bIns="91440" rtlCol="0">
            <a:noAutofit/>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800" dirty="0" smtClean="0"/>
              <a:t>2D is just 3D in orthographic view</a:t>
            </a:r>
          </a:p>
        </p:txBody>
      </p:sp>
    </p:spTree>
    <p:extLst>
      <p:ext uri="{BB962C8B-B14F-4D97-AF65-F5344CB8AC3E}">
        <p14:creationId xmlns:p14="http://schemas.microsoft.com/office/powerpoint/2010/main" val="569933886"/>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Customizing Your Editor UI</a:t>
            </a:r>
            <a:endParaRPr lang="en-US" dirty="0"/>
          </a:p>
        </p:txBody>
      </p:sp>
      <p:sp>
        <p:nvSpPr>
          <p:cNvPr id="3" name="Content Placeholder 2"/>
          <p:cNvSpPr>
            <a:spLocks noGrp="1"/>
          </p:cNvSpPr>
          <p:nvPr>
            <p:ph idx="4294967295"/>
          </p:nvPr>
        </p:nvSpPr>
        <p:spPr>
          <a:xfrm>
            <a:off x="274639" y="1239215"/>
            <a:ext cx="2440193" cy="4364272"/>
          </a:xfrm>
          <a:prstGeom prst="rect">
            <a:avLst/>
          </a:prstGeom>
        </p:spPr>
        <p:txBody>
          <a:bodyPr/>
          <a:lstStyle/>
          <a:p>
            <a:r>
              <a:rPr lang="en-US" sz="2800" dirty="0" smtClean="0"/>
              <a:t>Hierarchy</a:t>
            </a:r>
          </a:p>
          <a:p>
            <a:r>
              <a:rPr lang="en-US" sz="2800" dirty="0" smtClean="0"/>
              <a:t>Project</a:t>
            </a:r>
          </a:p>
          <a:p>
            <a:r>
              <a:rPr lang="en-US" sz="2800" dirty="0" smtClean="0"/>
              <a:t>Scene View</a:t>
            </a:r>
          </a:p>
          <a:p>
            <a:r>
              <a:rPr lang="en-US" sz="2800" dirty="0" smtClean="0"/>
              <a:t>Game View</a:t>
            </a:r>
          </a:p>
          <a:p>
            <a:r>
              <a:rPr lang="en-US" sz="2800" dirty="0" smtClean="0"/>
              <a:t>Console</a:t>
            </a:r>
          </a:p>
          <a:p>
            <a:r>
              <a:rPr lang="en-US" sz="2800" dirty="0" smtClean="0"/>
              <a:t>Animator</a:t>
            </a:r>
          </a:p>
          <a:p>
            <a:r>
              <a:rPr lang="en-US" sz="2800" dirty="0" smtClean="0"/>
              <a:t>Animation</a:t>
            </a:r>
          </a:p>
          <a:p>
            <a:r>
              <a:rPr lang="en-US" sz="2800" dirty="0" smtClean="0"/>
              <a:t>Inspector</a:t>
            </a:r>
          </a:p>
          <a:p>
            <a:r>
              <a:rPr lang="en-US" sz="2800" dirty="0" smtClean="0"/>
              <a:t>Layers</a:t>
            </a:r>
            <a:endParaRPr lang="en-US" sz="2800" dirty="0"/>
          </a:p>
        </p:txBody>
      </p:sp>
      <p:pic>
        <p:nvPicPr>
          <p:cNvPr id="5" name="Picture 4"/>
          <p:cNvPicPr>
            <a:picLocks noChangeAspect="1"/>
          </p:cNvPicPr>
          <p:nvPr/>
        </p:nvPicPr>
        <p:blipFill>
          <a:blip r:embed="rId2"/>
          <a:stretch>
            <a:fillRect/>
          </a:stretch>
        </p:blipFill>
        <p:spPr>
          <a:xfrm>
            <a:off x="2560677" y="1187493"/>
            <a:ext cx="9688606" cy="4865581"/>
          </a:xfrm>
          <a:prstGeom prst="rect">
            <a:avLst/>
          </a:prstGeom>
        </p:spPr>
      </p:pic>
    </p:spTree>
    <p:extLst>
      <p:ext uri="{BB962C8B-B14F-4D97-AF65-F5344CB8AC3E}">
        <p14:creationId xmlns:p14="http://schemas.microsoft.com/office/powerpoint/2010/main" val="2086811613"/>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Importing a Sprite</a:t>
            </a:r>
            <a:endParaRPr lang="en-US" dirty="0"/>
          </a:p>
        </p:txBody>
      </p:sp>
      <p:pic>
        <p:nvPicPr>
          <p:cNvPr id="5" name="Picture 4"/>
          <p:cNvPicPr>
            <a:picLocks noChangeAspect="1"/>
          </p:cNvPicPr>
          <p:nvPr/>
        </p:nvPicPr>
        <p:blipFill>
          <a:blip r:embed="rId2"/>
          <a:stretch>
            <a:fillRect/>
          </a:stretch>
        </p:blipFill>
        <p:spPr>
          <a:xfrm>
            <a:off x="366141" y="1212849"/>
            <a:ext cx="7625159" cy="3829326"/>
          </a:xfrm>
          <a:prstGeom prst="rect">
            <a:avLst/>
          </a:prstGeom>
        </p:spPr>
      </p:pic>
      <p:pic>
        <p:nvPicPr>
          <p:cNvPr id="6" name="Picture 5"/>
          <p:cNvPicPr>
            <a:picLocks noChangeAspect="1"/>
          </p:cNvPicPr>
          <p:nvPr/>
        </p:nvPicPr>
        <p:blipFill>
          <a:blip r:embed="rId3"/>
          <a:stretch>
            <a:fillRect/>
          </a:stretch>
        </p:blipFill>
        <p:spPr>
          <a:xfrm>
            <a:off x="5709985" y="2531749"/>
            <a:ext cx="4957640" cy="2801343"/>
          </a:xfrm>
          <a:prstGeom prst="rect">
            <a:avLst/>
          </a:prstGeom>
        </p:spPr>
      </p:pic>
      <p:cxnSp>
        <p:nvCxnSpPr>
          <p:cNvPr id="7" name="Curved Connector 6"/>
          <p:cNvCxnSpPr/>
          <p:nvPr/>
        </p:nvCxnSpPr>
        <p:spPr>
          <a:xfrm rot="10800000">
            <a:off x="4109076" y="2155429"/>
            <a:ext cx="3607875" cy="2468851"/>
          </a:xfrm>
          <a:prstGeom prst="curvedConnector3">
            <a:avLst>
              <a:gd name="adj1" fmla="val 50000"/>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10" name="Content Placeholder 2"/>
          <p:cNvSpPr txBox="1">
            <a:spLocks/>
          </p:cNvSpPr>
          <p:nvPr/>
        </p:nvSpPr>
        <p:spPr>
          <a:xfrm>
            <a:off x="8097374" y="1214467"/>
            <a:ext cx="3671819" cy="1415772"/>
          </a:xfrm>
          <a:prstGeom prst="rect">
            <a:avLst/>
          </a:prstGeom>
        </p:spPr>
        <p:txBody>
          <a:bodyPr vert="horz" wrap="square" lIns="146304" tIns="91440" rIns="146304" bIns="91440" rtlCol="0">
            <a:spAutoFit/>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i="1" dirty="0" smtClean="0"/>
              <a:t>Drag into </a:t>
            </a:r>
          </a:p>
          <a:p>
            <a:pPr marL="0" indent="0">
              <a:buNone/>
            </a:pPr>
            <a:r>
              <a:rPr lang="en-US" i="1" dirty="0" smtClean="0"/>
              <a:t>the scene</a:t>
            </a:r>
          </a:p>
        </p:txBody>
      </p:sp>
      <p:sp>
        <p:nvSpPr>
          <p:cNvPr id="8" name="Content Placeholder 2"/>
          <p:cNvSpPr txBox="1">
            <a:spLocks/>
          </p:cNvSpPr>
          <p:nvPr/>
        </p:nvSpPr>
        <p:spPr>
          <a:xfrm>
            <a:off x="366141" y="5810824"/>
            <a:ext cx="11343591" cy="548633"/>
          </a:xfrm>
          <a:prstGeom prst="rect">
            <a:avLst/>
          </a:prstGeom>
        </p:spPr>
        <p:txBody>
          <a:bodyPr vert="horz" wrap="square" lIns="146304" tIns="91440" rIns="146304" bIns="91440" rtlCol="0">
            <a:noAutofit/>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800" dirty="0" smtClean="0"/>
              <a:t>Note: Create Prefabs to reuse instances of an object in your scene.</a:t>
            </a:r>
            <a:endParaRPr lang="en-US" sz="2800" dirty="0"/>
          </a:p>
        </p:txBody>
      </p:sp>
      <p:sp>
        <p:nvSpPr>
          <p:cNvPr id="9" name="Content Placeholder 2"/>
          <p:cNvSpPr txBox="1">
            <a:spLocks/>
          </p:cNvSpPr>
          <p:nvPr/>
        </p:nvSpPr>
        <p:spPr>
          <a:xfrm>
            <a:off x="366141" y="6288556"/>
            <a:ext cx="11343591" cy="548633"/>
          </a:xfrm>
          <a:prstGeom prst="rect">
            <a:avLst/>
          </a:prstGeom>
        </p:spPr>
        <p:txBody>
          <a:bodyPr vert="horz" wrap="square" lIns="146304" tIns="91440" rIns="146304" bIns="91440" rtlCol="0">
            <a:noAutofit/>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800" dirty="0">
                <a:hlinkClick r:id="rId4"/>
              </a:rPr>
              <a:t>http://</a:t>
            </a:r>
            <a:r>
              <a:rPr lang="en-US" sz="2800" dirty="0" smtClean="0">
                <a:hlinkClick r:id="rId4"/>
              </a:rPr>
              <a:t>docs.unity3d.com/Manual/Prefabs.html</a:t>
            </a:r>
            <a:r>
              <a:rPr lang="en-US" sz="2800" dirty="0" smtClean="0"/>
              <a:t> </a:t>
            </a:r>
            <a:endParaRPr lang="en-US" sz="2800" dirty="0"/>
          </a:p>
        </p:txBody>
      </p:sp>
    </p:spTree>
    <p:extLst>
      <p:ext uri="{BB962C8B-B14F-4D97-AF65-F5344CB8AC3E}">
        <p14:creationId xmlns:p14="http://schemas.microsoft.com/office/powerpoint/2010/main" val="3955583012"/>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Textures and Sprites</a:t>
            </a:r>
            <a:endParaRPr lang="en-US" dirty="0"/>
          </a:p>
        </p:txBody>
      </p:sp>
      <p:pic>
        <p:nvPicPr>
          <p:cNvPr id="4" name="Picture 3"/>
          <p:cNvPicPr>
            <a:picLocks noChangeAspect="1"/>
          </p:cNvPicPr>
          <p:nvPr/>
        </p:nvPicPr>
        <p:blipFill>
          <a:blip r:embed="rId2"/>
          <a:stretch>
            <a:fillRect/>
          </a:stretch>
        </p:blipFill>
        <p:spPr>
          <a:xfrm>
            <a:off x="654617" y="2771962"/>
            <a:ext cx="5400675" cy="2286000"/>
          </a:xfrm>
          <a:prstGeom prst="rect">
            <a:avLst/>
          </a:prstGeom>
        </p:spPr>
      </p:pic>
      <p:pic>
        <p:nvPicPr>
          <p:cNvPr id="5" name="Picture 4"/>
          <p:cNvPicPr>
            <a:picLocks noChangeAspect="1"/>
          </p:cNvPicPr>
          <p:nvPr/>
        </p:nvPicPr>
        <p:blipFill>
          <a:blip r:embed="rId3"/>
          <a:stretch>
            <a:fillRect/>
          </a:stretch>
        </p:blipFill>
        <p:spPr>
          <a:xfrm>
            <a:off x="6569880" y="1947156"/>
            <a:ext cx="5181600" cy="3962400"/>
          </a:xfrm>
          <a:prstGeom prst="rect">
            <a:avLst/>
          </a:prstGeom>
        </p:spPr>
      </p:pic>
      <p:sp>
        <p:nvSpPr>
          <p:cNvPr id="6" name="Rounded Rectangle 5"/>
          <p:cNvSpPr/>
          <p:nvPr/>
        </p:nvSpPr>
        <p:spPr>
          <a:xfrm>
            <a:off x="9160680" y="1947156"/>
            <a:ext cx="2743170" cy="1424245"/>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7" name="Content Placeholder 2"/>
          <p:cNvSpPr txBox="1">
            <a:spLocks/>
          </p:cNvSpPr>
          <p:nvPr/>
        </p:nvSpPr>
        <p:spPr>
          <a:xfrm>
            <a:off x="549018" y="1208492"/>
            <a:ext cx="11064119" cy="738664"/>
          </a:xfrm>
          <a:prstGeom prst="rect">
            <a:avLst/>
          </a:prstGeom>
        </p:spPr>
        <p:txBody>
          <a:bodyPr vert="horz" wrap="square" lIns="146304" tIns="91440" rIns="146304" bIns="91440" rtlCol="0">
            <a:spAutoFit/>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Each texture can have sprites</a:t>
            </a:r>
          </a:p>
        </p:txBody>
      </p:sp>
      <p:sp>
        <p:nvSpPr>
          <p:cNvPr id="8" name="Content Placeholder 2"/>
          <p:cNvSpPr txBox="1">
            <a:spLocks/>
          </p:cNvSpPr>
          <p:nvPr/>
        </p:nvSpPr>
        <p:spPr>
          <a:xfrm>
            <a:off x="549018" y="5882769"/>
            <a:ext cx="11064119" cy="738664"/>
          </a:xfrm>
          <a:prstGeom prst="rect">
            <a:avLst/>
          </a:prstGeom>
        </p:spPr>
        <p:txBody>
          <a:bodyPr vert="horz" wrap="square" lIns="146304" tIns="91440" rIns="146304" bIns="91440" rtlCol="0">
            <a:spAutoFit/>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Set the position/rotation/scale in the Inspector</a:t>
            </a:r>
          </a:p>
        </p:txBody>
      </p:sp>
    </p:spTree>
    <p:extLst>
      <p:ext uri="{BB962C8B-B14F-4D97-AF65-F5344CB8AC3E}">
        <p14:creationId xmlns:p14="http://schemas.microsoft.com/office/powerpoint/2010/main" val="216084473"/>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Background Import Settings</a:t>
            </a:r>
            <a:endParaRPr lang="en-US" dirty="0"/>
          </a:p>
        </p:txBody>
      </p:sp>
      <p:pic>
        <p:nvPicPr>
          <p:cNvPr id="4" name="Picture 3"/>
          <p:cNvPicPr>
            <a:picLocks noChangeAspect="1"/>
          </p:cNvPicPr>
          <p:nvPr/>
        </p:nvPicPr>
        <p:blipFill>
          <a:blip r:embed="rId2"/>
          <a:stretch>
            <a:fillRect/>
          </a:stretch>
        </p:blipFill>
        <p:spPr>
          <a:xfrm>
            <a:off x="549019" y="2582872"/>
            <a:ext cx="5476875" cy="2419350"/>
          </a:xfrm>
          <a:prstGeom prst="rect">
            <a:avLst/>
          </a:prstGeom>
        </p:spPr>
      </p:pic>
      <p:pic>
        <p:nvPicPr>
          <p:cNvPr id="5" name="Picture 4"/>
          <p:cNvPicPr>
            <a:picLocks noChangeAspect="1"/>
          </p:cNvPicPr>
          <p:nvPr/>
        </p:nvPicPr>
        <p:blipFill>
          <a:blip r:embed="rId3"/>
          <a:stretch>
            <a:fillRect/>
          </a:stretch>
        </p:blipFill>
        <p:spPr>
          <a:xfrm>
            <a:off x="7224066" y="1212849"/>
            <a:ext cx="2609850" cy="5629275"/>
          </a:xfrm>
          <a:prstGeom prst="rect">
            <a:avLst/>
          </a:prstGeom>
        </p:spPr>
      </p:pic>
      <p:sp>
        <p:nvSpPr>
          <p:cNvPr id="6" name="Rounded Rectangle 5"/>
          <p:cNvSpPr/>
          <p:nvPr/>
        </p:nvSpPr>
        <p:spPr>
          <a:xfrm>
            <a:off x="544286" y="2948629"/>
            <a:ext cx="1102001" cy="1005828"/>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7" name="Rounded Rectangle 6"/>
          <p:cNvSpPr/>
          <p:nvPr/>
        </p:nvSpPr>
        <p:spPr>
          <a:xfrm>
            <a:off x="7224066" y="1851359"/>
            <a:ext cx="2609850" cy="2285975"/>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Tree>
    <p:extLst>
      <p:ext uri="{BB962C8B-B14F-4D97-AF65-F5344CB8AC3E}">
        <p14:creationId xmlns:p14="http://schemas.microsoft.com/office/powerpoint/2010/main" val="719787013"/>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Events &amp; Contests</a:t>
            </a:r>
            <a:endParaRPr lang="en-US" dirty="0"/>
          </a:p>
        </p:txBody>
      </p:sp>
      <p:sp>
        <p:nvSpPr>
          <p:cNvPr id="3" name="TextBox 2"/>
          <p:cNvSpPr txBox="1"/>
          <p:nvPr/>
        </p:nvSpPr>
        <p:spPr>
          <a:xfrm>
            <a:off x="457580" y="6148993"/>
            <a:ext cx="5574283" cy="627864"/>
          </a:xfrm>
          <a:prstGeom prst="rect">
            <a:avLst/>
          </a:prstGeom>
          <a:noFill/>
        </p:spPr>
        <p:txBody>
          <a:bodyPr wrap="none" lIns="182880" tIns="146304" rIns="182880" bIns="146304" rtlCol="0">
            <a:spAutoFit/>
          </a:bodyPr>
          <a:lstStyle/>
          <a:p>
            <a:pPr>
              <a:lnSpc>
                <a:spcPct val="90000"/>
              </a:lnSpc>
              <a:spcAft>
                <a:spcPts val="600"/>
              </a:spcAft>
            </a:pPr>
            <a:r>
              <a:rPr lang="en-US" sz="2400" dirty="0" smtClean="0">
                <a:gradFill>
                  <a:gsLst>
                    <a:gs pos="2917">
                      <a:schemeClr val="tx1"/>
                    </a:gs>
                    <a:gs pos="30000">
                      <a:schemeClr val="tx1"/>
                    </a:gs>
                  </a:gsLst>
                  <a:lin ang="5400000" scaled="0"/>
                </a:gradFill>
              </a:rPr>
              <a:t>BAM! Best App a Month for June 2014</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735" y="1473084"/>
            <a:ext cx="5915962" cy="2206815"/>
          </a:xfrm>
          <a:prstGeom prst="rect">
            <a:avLst/>
          </a:prstGeom>
          <a:effectLst>
            <a:glow rad="63500">
              <a:schemeClr val="accent1">
                <a:satMod val="175000"/>
                <a:alpha val="40000"/>
              </a:schemeClr>
            </a:glow>
            <a:outerShdw blurRad="50800" dist="38100" dir="2700000" algn="tl" rotWithShape="0">
              <a:prstClr val="black">
                <a:alpha val="40000"/>
              </a:prstClr>
            </a:outerShdw>
          </a:effectLst>
        </p:spPr>
      </p:pic>
      <p:sp>
        <p:nvSpPr>
          <p:cNvPr id="9" name="TextBox 8"/>
          <p:cNvSpPr txBox="1"/>
          <p:nvPr/>
        </p:nvSpPr>
        <p:spPr>
          <a:xfrm>
            <a:off x="611809" y="4768016"/>
            <a:ext cx="4777398" cy="1037207"/>
          </a:xfrm>
          <a:prstGeom prst="rect">
            <a:avLst/>
          </a:prstGeom>
          <a:noFill/>
        </p:spPr>
        <p:txBody>
          <a:bodyPr wrap="none" lIns="182880" tIns="146304" rIns="182880" bIns="146304" rtlCol="0">
            <a:spAutoFit/>
          </a:bodyPr>
          <a:lstStyle/>
          <a:p>
            <a:pPr algn="ctr">
              <a:lnSpc>
                <a:spcPct val="90000"/>
              </a:lnSpc>
              <a:spcAft>
                <a:spcPts val="600"/>
              </a:spcAft>
            </a:pPr>
            <a:r>
              <a:rPr lang="en-US" sz="2400" dirty="0" smtClean="0">
                <a:gradFill>
                  <a:gsLst>
                    <a:gs pos="2917">
                      <a:schemeClr val="tx1"/>
                    </a:gs>
                    <a:gs pos="30000">
                      <a:schemeClr val="tx1"/>
                    </a:gs>
                  </a:gsLst>
                  <a:lin ang="5400000" scaled="0"/>
                </a:gradFill>
              </a:rPr>
              <a:t>URL: </a:t>
            </a:r>
            <a:r>
              <a:rPr lang="en-US" sz="2400" dirty="0">
                <a:hlinkClick r:id="rId4"/>
              </a:rPr>
              <a:t>http://</a:t>
            </a:r>
            <a:r>
              <a:rPr lang="en-US" sz="2400" dirty="0" smtClean="0">
                <a:hlinkClick r:id="rId4"/>
              </a:rPr>
              <a:t>aka.ms/BAMWashDC</a:t>
            </a:r>
            <a:endParaRPr lang="en-US" sz="2400" dirty="0" smtClean="0"/>
          </a:p>
          <a:p>
            <a:pPr algn="ctr">
              <a:lnSpc>
                <a:spcPct val="90000"/>
              </a:lnSpc>
              <a:spcAft>
                <a:spcPts val="600"/>
              </a:spcAft>
            </a:pPr>
            <a:r>
              <a:rPr lang="en-US" sz="2400" dirty="0" smtClean="0">
                <a:gradFill>
                  <a:gsLst>
                    <a:gs pos="2917">
                      <a:schemeClr val="tx1"/>
                    </a:gs>
                    <a:gs pos="30000">
                      <a:schemeClr val="tx1"/>
                    </a:gs>
                  </a:gsLst>
                  <a:lin ang="5400000" scaled="0"/>
                </a:gradFill>
              </a:rPr>
              <a:t>(select Windows 8 for platform!)</a:t>
            </a:r>
          </a:p>
        </p:txBody>
      </p:sp>
      <p:sp>
        <p:nvSpPr>
          <p:cNvPr id="8" name="TextBox 7"/>
          <p:cNvSpPr txBox="1"/>
          <p:nvPr/>
        </p:nvSpPr>
        <p:spPr>
          <a:xfrm>
            <a:off x="6566362" y="6142980"/>
            <a:ext cx="5418791" cy="627864"/>
          </a:xfrm>
          <a:prstGeom prst="rect">
            <a:avLst/>
          </a:prstGeom>
          <a:noFill/>
        </p:spPr>
        <p:txBody>
          <a:bodyPr wrap="none" lIns="182880" tIns="146304" rIns="182880" bIns="146304" rtlCol="0">
            <a:spAutoFit/>
          </a:bodyPr>
          <a:lstStyle/>
          <a:p>
            <a:pPr algn="ctr">
              <a:lnSpc>
                <a:spcPct val="90000"/>
              </a:lnSpc>
              <a:spcAft>
                <a:spcPts val="600"/>
              </a:spcAft>
            </a:pPr>
            <a:r>
              <a:rPr lang="en-US" sz="2400" dirty="0" smtClean="0">
                <a:gradFill>
                  <a:gsLst>
                    <a:gs pos="2917">
                      <a:schemeClr val="tx1"/>
                    </a:gs>
                    <a:gs pos="30000">
                      <a:schemeClr val="tx1"/>
                    </a:gs>
                  </a:gsLst>
                  <a:lin ang="5400000" scaled="0"/>
                </a:gradFill>
              </a:rPr>
              <a:t>URL: </a:t>
            </a:r>
            <a:r>
              <a:rPr lang="en-US" sz="2400" smtClean="0">
                <a:gradFill>
                  <a:gsLst>
                    <a:gs pos="2917">
                      <a:schemeClr val="tx1"/>
                    </a:gs>
                    <a:gs pos="30000">
                      <a:schemeClr val="tx1"/>
                    </a:gs>
                  </a:gsLst>
                  <a:lin ang="5400000" scaled="0"/>
                </a:gradFill>
                <a:hlinkClick r:id="rId5"/>
              </a:rPr>
              <a:t>http://tinyurl.com/msdcmeetup</a:t>
            </a:r>
            <a:r>
              <a:rPr lang="en-US" sz="2400" dirty="0" smtClean="0">
                <a:gradFill>
                  <a:gsLst>
                    <a:gs pos="2917">
                      <a:schemeClr val="tx1"/>
                    </a:gs>
                    <a:gs pos="30000">
                      <a:schemeClr val="tx1"/>
                    </a:gs>
                  </a:gsLst>
                  <a:lin ang="5400000" scaled="0"/>
                </a:gradFill>
              </a:rPr>
              <a:t> </a:t>
            </a:r>
            <a:endParaRPr lang="en-US" sz="2400" dirty="0" smtClean="0"/>
          </a:p>
        </p:txBody>
      </p:sp>
      <p:pic>
        <p:nvPicPr>
          <p:cNvPr id="10" name="Picture 9"/>
          <p:cNvPicPr>
            <a:picLocks noChangeAspect="1"/>
          </p:cNvPicPr>
          <p:nvPr/>
        </p:nvPicPr>
        <p:blipFill>
          <a:blip r:embed="rId6"/>
          <a:stretch>
            <a:fillRect/>
          </a:stretch>
        </p:blipFill>
        <p:spPr>
          <a:xfrm>
            <a:off x="6675432" y="3429753"/>
            <a:ext cx="5200650" cy="2676525"/>
          </a:xfrm>
          <a:prstGeom prst="rect">
            <a:avLst/>
          </a:prstGeom>
        </p:spPr>
      </p:pic>
      <p:pic>
        <p:nvPicPr>
          <p:cNvPr id="4" name="Picture 3"/>
          <p:cNvPicPr>
            <a:picLocks noChangeAspect="1"/>
          </p:cNvPicPr>
          <p:nvPr/>
        </p:nvPicPr>
        <p:blipFill>
          <a:blip r:embed="rId7"/>
          <a:stretch>
            <a:fillRect/>
          </a:stretch>
        </p:blipFill>
        <p:spPr>
          <a:xfrm>
            <a:off x="6675432" y="705603"/>
            <a:ext cx="5143500" cy="2724150"/>
          </a:xfrm>
          <a:prstGeom prst="rect">
            <a:avLst/>
          </a:prstGeom>
        </p:spPr>
      </p:pic>
      <p:pic>
        <p:nvPicPr>
          <p:cNvPr id="1030" name="Picture 6" descr="http://www.castleinthepie.com/wp-content/uploads/2012/01/meetuplogo-300x22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058675" y="2048676"/>
            <a:ext cx="2204356" cy="16312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6056788"/>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Sorting Layers</a:t>
            </a:r>
            <a:endParaRPr lang="en-US" dirty="0"/>
          </a:p>
        </p:txBody>
      </p:sp>
      <p:pic>
        <p:nvPicPr>
          <p:cNvPr id="4" name="Picture 3"/>
          <p:cNvPicPr>
            <a:picLocks noChangeAspect="1"/>
          </p:cNvPicPr>
          <p:nvPr/>
        </p:nvPicPr>
        <p:blipFill>
          <a:blip r:embed="rId2"/>
          <a:stretch>
            <a:fillRect/>
          </a:stretch>
        </p:blipFill>
        <p:spPr>
          <a:xfrm>
            <a:off x="457580" y="2125677"/>
            <a:ext cx="5219700" cy="3552825"/>
          </a:xfrm>
          <a:prstGeom prst="rect">
            <a:avLst/>
          </a:prstGeom>
        </p:spPr>
      </p:pic>
      <p:pic>
        <p:nvPicPr>
          <p:cNvPr id="5" name="Picture 4"/>
          <p:cNvPicPr>
            <a:picLocks noChangeAspect="1"/>
          </p:cNvPicPr>
          <p:nvPr/>
        </p:nvPicPr>
        <p:blipFill>
          <a:blip r:embed="rId3"/>
          <a:stretch>
            <a:fillRect/>
          </a:stretch>
        </p:blipFill>
        <p:spPr>
          <a:xfrm>
            <a:off x="5029530" y="1753843"/>
            <a:ext cx="2647950" cy="2181225"/>
          </a:xfrm>
          <a:prstGeom prst="rect">
            <a:avLst/>
          </a:prstGeom>
        </p:spPr>
      </p:pic>
      <p:sp>
        <p:nvSpPr>
          <p:cNvPr id="6" name="Rounded Rectangle 5"/>
          <p:cNvSpPr/>
          <p:nvPr/>
        </p:nvSpPr>
        <p:spPr>
          <a:xfrm>
            <a:off x="457580" y="2582872"/>
            <a:ext cx="823014" cy="261584"/>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7" name="Rounded Rectangle 6"/>
          <p:cNvSpPr/>
          <p:nvPr/>
        </p:nvSpPr>
        <p:spPr>
          <a:xfrm>
            <a:off x="3067430" y="4137335"/>
            <a:ext cx="2743170" cy="1424245"/>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cxnSp>
        <p:nvCxnSpPr>
          <p:cNvPr id="9" name="Curved Connector 8"/>
          <p:cNvCxnSpPr>
            <a:stCxn id="7" idx="3"/>
          </p:cNvCxnSpPr>
          <p:nvPr/>
        </p:nvCxnSpPr>
        <p:spPr>
          <a:xfrm flipV="1">
            <a:off x="5810600" y="3273903"/>
            <a:ext cx="224759" cy="1575555"/>
          </a:xfrm>
          <a:prstGeom prst="curvedConnector2">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18" name="Content Placeholder 2"/>
          <p:cNvSpPr txBox="1">
            <a:spLocks/>
          </p:cNvSpPr>
          <p:nvPr/>
        </p:nvSpPr>
        <p:spPr>
          <a:xfrm>
            <a:off x="8504212" y="5807695"/>
            <a:ext cx="4149345" cy="738664"/>
          </a:xfrm>
          <a:prstGeom prst="rect">
            <a:avLst/>
          </a:prstGeom>
        </p:spPr>
        <p:txBody>
          <a:bodyPr vert="horz" wrap="square" lIns="146304" tIns="91440" rIns="146304" bIns="91440" rtlCol="0">
            <a:spAutoFit/>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Lock Layers</a:t>
            </a:r>
            <a:endParaRPr lang="en-US" i="1" dirty="0" smtClean="0"/>
          </a:p>
        </p:txBody>
      </p:sp>
      <p:pic>
        <p:nvPicPr>
          <p:cNvPr id="2" name="Picture 1"/>
          <p:cNvPicPr>
            <a:picLocks noChangeAspect="1"/>
          </p:cNvPicPr>
          <p:nvPr/>
        </p:nvPicPr>
        <p:blipFill>
          <a:blip r:embed="rId4"/>
          <a:stretch>
            <a:fillRect/>
          </a:stretch>
        </p:blipFill>
        <p:spPr>
          <a:xfrm>
            <a:off x="8683216" y="2034237"/>
            <a:ext cx="2743200" cy="3057525"/>
          </a:xfrm>
          <a:prstGeom prst="rect">
            <a:avLst/>
          </a:prstGeom>
        </p:spPr>
      </p:pic>
      <p:sp>
        <p:nvSpPr>
          <p:cNvPr id="10" name="Content Placeholder 2"/>
          <p:cNvSpPr txBox="1">
            <a:spLocks/>
          </p:cNvSpPr>
          <p:nvPr/>
        </p:nvSpPr>
        <p:spPr>
          <a:xfrm>
            <a:off x="427038" y="5807695"/>
            <a:ext cx="7402841" cy="738664"/>
          </a:xfrm>
          <a:prstGeom prst="rect">
            <a:avLst/>
          </a:prstGeom>
        </p:spPr>
        <p:txBody>
          <a:bodyPr vert="horz" wrap="square" lIns="146304" tIns="91440" rIns="146304" bIns="91440" rtlCol="0">
            <a:spAutoFit/>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Add Layers via Sprite Renderer</a:t>
            </a:r>
          </a:p>
        </p:txBody>
      </p:sp>
      <p:sp>
        <p:nvSpPr>
          <p:cNvPr id="11" name="Rounded Rectangle 10"/>
          <p:cNvSpPr/>
          <p:nvPr/>
        </p:nvSpPr>
        <p:spPr>
          <a:xfrm>
            <a:off x="9286108" y="2399994"/>
            <a:ext cx="1070943" cy="280395"/>
          </a:xfrm>
          <a:prstGeom prst="roundRect">
            <a:avLst/>
          </a:prstGeom>
          <a:noFill/>
          <a:ln w="25400">
            <a:solidFill>
              <a:srgbClr val="FF0000"/>
            </a:solidFill>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Tree>
    <p:extLst>
      <p:ext uri="{BB962C8B-B14F-4D97-AF65-F5344CB8AC3E}">
        <p14:creationId xmlns:p14="http://schemas.microsoft.com/office/powerpoint/2010/main" val="2177729924"/>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Moving Around</a:t>
            </a:r>
            <a:endParaRPr lang="en-US" dirty="0"/>
          </a:p>
        </p:txBody>
      </p:sp>
      <p:pic>
        <p:nvPicPr>
          <p:cNvPr id="5" name="Picture 4" descr="http://forum.unity3d.com/attachment.php?attachmentid=16698&amp;stc=1&amp;d=129526300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38456" y="5326042"/>
            <a:ext cx="3802492" cy="14205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5604847"/>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598240" y="1913030"/>
            <a:ext cx="9597087" cy="4693158"/>
          </a:xfrm>
          <a:prstGeom prst="rect">
            <a:avLst/>
          </a:prstGeom>
        </p:spPr>
      </p:pic>
      <p:sp>
        <p:nvSpPr>
          <p:cNvPr id="2" name="Title 1"/>
          <p:cNvSpPr>
            <a:spLocks noGrp="1"/>
          </p:cNvSpPr>
          <p:nvPr>
            <p:ph type="title"/>
          </p:nvPr>
        </p:nvSpPr>
        <p:spPr/>
        <p:txBody>
          <a:bodyPr/>
          <a:lstStyle/>
          <a:p>
            <a:r>
              <a:rPr lang="en-US" dirty="0" smtClean="0"/>
              <a:t>Sprite Editor</a:t>
            </a:r>
            <a:endParaRPr lang="en-US" dirty="0"/>
          </a:p>
        </p:txBody>
      </p:sp>
      <p:sp>
        <p:nvSpPr>
          <p:cNvPr id="10" name="Rounded Rectangle 9"/>
          <p:cNvSpPr/>
          <p:nvPr/>
        </p:nvSpPr>
        <p:spPr>
          <a:xfrm>
            <a:off x="10343866" y="3322903"/>
            <a:ext cx="991733" cy="350118"/>
          </a:xfrm>
          <a:prstGeom prst="roundRect">
            <a:avLst/>
          </a:prstGeom>
          <a:noFill/>
          <a:ln w="25400">
            <a:solidFill>
              <a:srgbClr val="FF0000"/>
            </a:solidFill>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11" name="Oval 10"/>
          <p:cNvSpPr/>
          <p:nvPr/>
        </p:nvSpPr>
        <p:spPr>
          <a:xfrm>
            <a:off x="3383628" y="5351708"/>
            <a:ext cx="1005829" cy="1038809"/>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12" name="Rounded Rectangle 11"/>
          <p:cNvSpPr/>
          <p:nvPr/>
        </p:nvSpPr>
        <p:spPr>
          <a:xfrm>
            <a:off x="4206579" y="2123471"/>
            <a:ext cx="2483899" cy="1499901"/>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cxnSp>
        <p:nvCxnSpPr>
          <p:cNvPr id="14" name="Curved Connector 13"/>
          <p:cNvCxnSpPr>
            <a:stCxn id="11" idx="6"/>
            <a:endCxn id="10" idx="2"/>
          </p:cNvCxnSpPr>
          <p:nvPr/>
        </p:nvCxnSpPr>
        <p:spPr>
          <a:xfrm flipV="1">
            <a:off x="4389457" y="3673021"/>
            <a:ext cx="6450276" cy="2198092"/>
          </a:xfrm>
          <a:prstGeom prst="curvedConnector2">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5" name="Curved Connector 14"/>
          <p:cNvCxnSpPr>
            <a:stCxn id="10" idx="0"/>
          </p:cNvCxnSpPr>
          <p:nvPr/>
        </p:nvCxnSpPr>
        <p:spPr>
          <a:xfrm rot="16200000" flipV="1">
            <a:off x="8378111" y="861280"/>
            <a:ext cx="773990" cy="4149255"/>
          </a:xfrm>
          <a:prstGeom prst="curvedConnector2">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8071744"/>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Adding Components</a:t>
            </a:r>
            <a:endParaRPr lang="en-US" dirty="0"/>
          </a:p>
        </p:txBody>
      </p:sp>
      <p:pic>
        <p:nvPicPr>
          <p:cNvPr id="4" name="Picture 3"/>
          <p:cNvPicPr>
            <a:picLocks noChangeAspect="1"/>
          </p:cNvPicPr>
          <p:nvPr/>
        </p:nvPicPr>
        <p:blipFill>
          <a:blip r:embed="rId2"/>
          <a:stretch>
            <a:fillRect/>
          </a:stretch>
        </p:blipFill>
        <p:spPr>
          <a:xfrm>
            <a:off x="294974" y="1394165"/>
            <a:ext cx="10560539" cy="5303462"/>
          </a:xfrm>
          <a:prstGeom prst="rect">
            <a:avLst/>
          </a:prstGeom>
        </p:spPr>
      </p:pic>
    </p:spTree>
    <p:extLst>
      <p:ext uri="{BB962C8B-B14F-4D97-AF65-F5344CB8AC3E}">
        <p14:creationId xmlns:p14="http://schemas.microsoft.com/office/powerpoint/2010/main" val="4209711112"/>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Adding a Sprite Renderer</a:t>
            </a:r>
            <a:endParaRPr lang="en-US" dirty="0"/>
          </a:p>
        </p:txBody>
      </p:sp>
      <p:pic>
        <p:nvPicPr>
          <p:cNvPr id="4" name="Picture 3"/>
          <p:cNvPicPr>
            <a:picLocks noChangeAspect="1"/>
          </p:cNvPicPr>
          <p:nvPr/>
        </p:nvPicPr>
        <p:blipFill>
          <a:blip r:embed="rId2"/>
          <a:stretch>
            <a:fillRect/>
          </a:stretch>
        </p:blipFill>
        <p:spPr>
          <a:xfrm>
            <a:off x="457579" y="1305894"/>
            <a:ext cx="3336093" cy="5161275"/>
          </a:xfrm>
          <a:prstGeom prst="rect">
            <a:avLst/>
          </a:prstGeom>
        </p:spPr>
      </p:pic>
      <p:pic>
        <p:nvPicPr>
          <p:cNvPr id="5" name="Picture 4"/>
          <p:cNvPicPr>
            <a:picLocks noChangeAspect="1"/>
          </p:cNvPicPr>
          <p:nvPr/>
        </p:nvPicPr>
        <p:blipFill>
          <a:blip r:embed="rId3"/>
          <a:stretch>
            <a:fillRect/>
          </a:stretch>
        </p:blipFill>
        <p:spPr>
          <a:xfrm>
            <a:off x="4529000" y="1299849"/>
            <a:ext cx="3340000" cy="5167320"/>
          </a:xfrm>
          <a:prstGeom prst="rect">
            <a:avLst/>
          </a:prstGeom>
        </p:spPr>
      </p:pic>
      <p:cxnSp>
        <p:nvCxnSpPr>
          <p:cNvPr id="7" name="Curved Connector 6"/>
          <p:cNvCxnSpPr/>
          <p:nvPr/>
        </p:nvCxnSpPr>
        <p:spPr>
          <a:xfrm>
            <a:off x="3085736" y="4411652"/>
            <a:ext cx="1443264" cy="731512"/>
          </a:xfrm>
          <a:prstGeom prst="curvedConnector3">
            <a:avLst>
              <a:gd name="adj1" fmla="val 50000"/>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10" name="Rounded Rectangle 9"/>
          <p:cNvSpPr/>
          <p:nvPr/>
        </p:nvSpPr>
        <p:spPr>
          <a:xfrm>
            <a:off x="601837" y="5783237"/>
            <a:ext cx="2873230" cy="496610"/>
          </a:xfrm>
          <a:prstGeom prst="roundRect">
            <a:avLst/>
          </a:prstGeom>
          <a:noFill/>
          <a:ln w="25400">
            <a:solidFill>
              <a:srgbClr val="FF0000"/>
            </a:solidFill>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Tree>
    <p:extLst>
      <p:ext uri="{BB962C8B-B14F-4D97-AF65-F5344CB8AC3E}">
        <p14:creationId xmlns:p14="http://schemas.microsoft.com/office/powerpoint/2010/main" val="3134137482"/>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Adding a New Script (C#/JS/Boo)</a:t>
            </a:r>
            <a:endParaRPr lang="en-US" dirty="0"/>
          </a:p>
        </p:txBody>
      </p:sp>
      <p:pic>
        <p:nvPicPr>
          <p:cNvPr id="4" name="Picture 3"/>
          <p:cNvPicPr>
            <a:picLocks noChangeAspect="1"/>
          </p:cNvPicPr>
          <p:nvPr/>
        </p:nvPicPr>
        <p:blipFill>
          <a:blip r:embed="rId2"/>
          <a:stretch>
            <a:fillRect/>
          </a:stretch>
        </p:blipFill>
        <p:spPr>
          <a:xfrm>
            <a:off x="457579" y="1305894"/>
            <a:ext cx="3336093" cy="5161275"/>
          </a:xfrm>
          <a:prstGeom prst="rect">
            <a:avLst/>
          </a:prstGeom>
        </p:spPr>
      </p:pic>
      <p:pic>
        <p:nvPicPr>
          <p:cNvPr id="6" name="Picture 5"/>
          <p:cNvPicPr>
            <a:picLocks noChangeAspect="1"/>
          </p:cNvPicPr>
          <p:nvPr/>
        </p:nvPicPr>
        <p:blipFill>
          <a:blip r:embed="rId3"/>
          <a:stretch>
            <a:fillRect/>
          </a:stretch>
        </p:blipFill>
        <p:spPr>
          <a:xfrm>
            <a:off x="4480895" y="1305894"/>
            <a:ext cx="3336093" cy="5161275"/>
          </a:xfrm>
          <a:prstGeom prst="rect">
            <a:avLst/>
          </a:prstGeom>
        </p:spPr>
      </p:pic>
      <p:cxnSp>
        <p:nvCxnSpPr>
          <p:cNvPr id="7" name="Curved Connector 6"/>
          <p:cNvCxnSpPr/>
          <p:nvPr/>
        </p:nvCxnSpPr>
        <p:spPr>
          <a:xfrm>
            <a:off x="3085736" y="4411652"/>
            <a:ext cx="1443264" cy="731512"/>
          </a:xfrm>
          <a:prstGeom prst="curvedConnector3">
            <a:avLst>
              <a:gd name="adj1" fmla="val 50000"/>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4"/>
          <a:stretch>
            <a:fillRect/>
          </a:stretch>
        </p:blipFill>
        <p:spPr>
          <a:xfrm>
            <a:off x="8504211" y="1942799"/>
            <a:ext cx="2626594" cy="3654392"/>
          </a:xfrm>
          <a:prstGeom prst="rect">
            <a:avLst/>
          </a:prstGeom>
        </p:spPr>
      </p:pic>
      <p:cxnSp>
        <p:nvCxnSpPr>
          <p:cNvPr id="8" name="Curved Connector 7"/>
          <p:cNvCxnSpPr/>
          <p:nvPr/>
        </p:nvCxnSpPr>
        <p:spPr>
          <a:xfrm flipV="1">
            <a:off x="7029852" y="3769995"/>
            <a:ext cx="1840116" cy="1461440"/>
          </a:xfrm>
          <a:prstGeom prst="curvedConnector3">
            <a:avLst>
              <a:gd name="adj1" fmla="val 50000"/>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10" name="Rounded Rectangle 9"/>
          <p:cNvSpPr/>
          <p:nvPr/>
        </p:nvSpPr>
        <p:spPr>
          <a:xfrm>
            <a:off x="601837" y="5783237"/>
            <a:ext cx="2873230" cy="496610"/>
          </a:xfrm>
          <a:prstGeom prst="roundRect">
            <a:avLst/>
          </a:prstGeom>
          <a:noFill/>
          <a:ln w="25400">
            <a:solidFill>
              <a:srgbClr val="FF0000"/>
            </a:solidFill>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9" name="Rounded Rectangle 8"/>
          <p:cNvSpPr/>
          <p:nvPr/>
        </p:nvSpPr>
        <p:spPr>
          <a:xfrm>
            <a:off x="4637562" y="4983130"/>
            <a:ext cx="2873230" cy="496610"/>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11" name="Rounded Rectangle 10"/>
          <p:cNvSpPr/>
          <p:nvPr/>
        </p:nvSpPr>
        <p:spPr>
          <a:xfrm>
            <a:off x="8389028" y="5203527"/>
            <a:ext cx="2873230" cy="496610"/>
          </a:xfrm>
          <a:prstGeom prst="roundRect">
            <a:avLst/>
          </a:prstGeom>
          <a:noFill/>
          <a:ln w="25400">
            <a:solidFill>
              <a:srgbClr val="FF0000"/>
            </a:solidFill>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Tree>
    <p:extLst>
      <p:ext uri="{BB962C8B-B14F-4D97-AF65-F5344CB8AC3E}">
        <p14:creationId xmlns:p14="http://schemas.microsoft.com/office/powerpoint/2010/main" val="619065262"/>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Start() and Update() in your Script</a:t>
            </a:r>
            <a:endParaRPr lang="en-US" dirty="0"/>
          </a:p>
        </p:txBody>
      </p:sp>
      <p:pic>
        <p:nvPicPr>
          <p:cNvPr id="4" name="Picture 3"/>
          <p:cNvPicPr>
            <a:picLocks noChangeAspect="1"/>
          </p:cNvPicPr>
          <p:nvPr/>
        </p:nvPicPr>
        <p:blipFill>
          <a:blip r:embed="rId2"/>
          <a:stretch>
            <a:fillRect/>
          </a:stretch>
        </p:blipFill>
        <p:spPr>
          <a:xfrm>
            <a:off x="274639" y="1212849"/>
            <a:ext cx="11088750" cy="5373904"/>
          </a:xfrm>
          <a:prstGeom prst="rect">
            <a:avLst/>
          </a:prstGeom>
        </p:spPr>
      </p:pic>
      <p:cxnSp>
        <p:nvCxnSpPr>
          <p:cNvPr id="5" name="Curved Connector 4"/>
          <p:cNvCxnSpPr/>
          <p:nvPr/>
        </p:nvCxnSpPr>
        <p:spPr>
          <a:xfrm rot="10800000">
            <a:off x="7224066" y="3405824"/>
            <a:ext cx="1813156" cy="716415"/>
          </a:xfrm>
          <a:prstGeom prst="curvedConnector3">
            <a:avLst>
              <a:gd name="adj1" fmla="val 50000"/>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6" name="Rounded Rectangle 5"/>
          <p:cNvSpPr/>
          <p:nvPr/>
        </p:nvSpPr>
        <p:spPr>
          <a:xfrm>
            <a:off x="9052846" y="3954457"/>
            <a:ext cx="2103097" cy="313732"/>
          </a:xfrm>
          <a:prstGeom prst="roundRect">
            <a:avLst/>
          </a:prstGeom>
          <a:noFill/>
          <a:ln w="25400">
            <a:solidFill>
              <a:srgbClr val="FF0000"/>
            </a:solidFill>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Tree>
    <p:extLst>
      <p:ext uri="{BB962C8B-B14F-4D97-AF65-F5344CB8AC3E}">
        <p14:creationId xmlns:p14="http://schemas.microsoft.com/office/powerpoint/2010/main" val="1849067858"/>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Built-in Input Controls</a:t>
            </a:r>
            <a:endParaRPr lang="en-US" dirty="0"/>
          </a:p>
        </p:txBody>
      </p:sp>
      <p:pic>
        <p:nvPicPr>
          <p:cNvPr id="4" name="Picture 3"/>
          <p:cNvPicPr>
            <a:picLocks noChangeAspect="1"/>
          </p:cNvPicPr>
          <p:nvPr/>
        </p:nvPicPr>
        <p:blipFill>
          <a:blip r:embed="rId2"/>
          <a:stretch>
            <a:fillRect/>
          </a:stretch>
        </p:blipFill>
        <p:spPr>
          <a:xfrm>
            <a:off x="274639" y="1212849"/>
            <a:ext cx="5229225" cy="5534025"/>
          </a:xfrm>
          <a:prstGeom prst="rect">
            <a:avLst/>
          </a:prstGeom>
        </p:spPr>
      </p:pic>
      <p:pic>
        <p:nvPicPr>
          <p:cNvPr id="5" name="Picture 4"/>
          <p:cNvPicPr>
            <a:picLocks noChangeAspect="1"/>
          </p:cNvPicPr>
          <p:nvPr/>
        </p:nvPicPr>
        <p:blipFill>
          <a:blip r:embed="rId3"/>
          <a:stretch>
            <a:fillRect/>
          </a:stretch>
        </p:blipFill>
        <p:spPr>
          <a:xfrm>
            <a:off x="6627615" y="1212168"/>
            <a:ext cx="2323608" cy="5534706"/>
          </a:xfrm>
          <a:prstGeom prst="rect">
            <a:avLst/>
          </a:prstGeom>
        </p:spPr>
      </p:pic>
      <p:sp>
        <p:nvSpPr>
          <p:cNvPr id="6" name="Rounded Rectangle 5"/>
          <p:cNvSpPr/>
          <p:nvPr/>
        </p:nvSpPr>
        <p:spPr>
          <a:xfrm>
            <a:off x="457580" y="5417481"/>
            <a:ext cx="2103097" cy="313732"/>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7" name="Rounded Rectangle 6"/>
          <p:cNvSpPr/>
          <p:nvPr/>
        </p:nvSpPr>
        <p:spPr>
          <a:xfrm>
            <a:off x="2774376" y="5417481"/>
            <a:ext cx="2103097" cy="313732"/>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8" name="Rounded Rectangle 7"/>
          <p:cNvSpPr/>
          <p:nvPr/>
        </p:nvSpPr>
        <p:spPr>
          <a:xfrm>
            <a:off x="459309" y="1406947"/>
            <a:ext cx="546905" cy="261535"/>
          </a:xfrm>
          <a:prstGeom prst="roundRect">
            <a:avLst/>
          </a:prstGeom>
          <a:noFill/>
          <a:ln w="25400">
            <a:solidFill>
              <a:srgbClr val="FF0000"/>
            </a:solidFill>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cxnSp>
        <p:nvCxnSpPr>
          <p:cNvPr id="9" name="Curved Connector 8"/>
          <p:cNvCxnSpPr/>
          <p:nvPr/>
        </p:nvCxnSpPr>
        <p:spPr>
          <a:xfrm flipV="1">
            <a:off x="4797505" y="4189538"/>
            <a:ext cx="1840116" cy="1461440"/>
          </a:xfrm>
          <a:prstGeom prst="curvedConnector3">
            <a:avLst>
              <a:gd name="adj1" fmla="val 50000"/>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10" name="Rounded Rectangle 9"/>
          <p:cNvSpPr/>
          <p:nvPr/>
        </p:nvSpPr>
        <p:spPr>
          <a:xfrm>
            <a:off x="6834069" y="2853909"/>
            <a:ext cx="2117154" cy="2380693"/>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Tree>
    <p:extLst>
      <p:ext uri="{BB962C8B-B14F-4D97-AF65-F5344CB8AC3E}">
        <p14:creationId xmlns:p14="http://schemas.microsoft.com/office/powerpoint/2010/main" val="3617291074"/>
      </p:ext>
    </p:extLst>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Updating Objects via </a:t>
            </a:r>
            <a:r>
              <a:rPr lang="en-US" dirty="0" err="1" smtClean="0"/>
              <a:t>transform.position</a:t>
            </a:r>
            <a:endParaRPr lang="en-US" dirty="0"/>
          </a:p>
        </p:txBody>
      </p:sp>
      <p:pic>
        <p:nvPicPr>
          <p:cNvPr id="4" name="Picture 3"/>
          <p:cNvPicPr>
            <a:picLocks noChangeAspect="1"/>
          </p:cNvPicPr>
          <p:nvPr/>
        </p:nvPicPr>
        <p:blipFill>
          <a:blip r:embed="rId2"/>
          <a:stretch>
            <a:fillRect/>
          </a:stretch>
        </p:blipFill>
        <p:spPr>
          <a:xfrm>
            <a:off x="274639" y="1212849"/>
            <a:ext cx="9066806" cy="5576217"/>
          </a:xfrm>
          <a:prstGeom prst="rect">
            <a:avLst/>
          </a:prstGeom>
        </p:spPr>
      </p:pic>
      <p:sp>
        <p:nvSpPr>
          <p:cNvPr id="5" name="Rounded Rectangle 4"/>
          <p:cNvSpPr/>
          <p:nvPr/>
        </p:nvSpPr>
        <p:spPr>
          <a:xfrm>
            <a:off x="4115140" y="5234603"/>
            <a:ext cx="4480510" cy="640074"/>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Tree>
    <p:extLst>
      <p:ext uri="{BB962C8B-B14F-4D97-AF65-F5344CB8AC3E}">
        <p14:creationId xmlns:p14="http://schemas.microsoft.com/office/powerpoint/2010/main" val="669343960"/>
      </p:ext>
    </p:extLst>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Running Your Game</a:t>
            </a:r>
            <a:endParaRPr lang="en-US" dirty="0"/>
          </a:p>
        </p:txBody>
      </p:sp>
      <p:pic>
        <p:nvPicPr>
          <p:cNvPr id="9" name="Picture 8"/>
          <p:cNvPicPr>
            <a:picLocks noChangeAspect="1"/>
          </p:cNvPicPr>
          <p:nvPr/>
        </p:nvPicPr>
        <p:blipFill>
          <a:blip r:embed="rId2"/>
          <a:stretch>
            <a:fillRect/>
          </a:stretch>
        </p:blipFill>
        <p:spPr>
          <a:xfrm>
            <a:off x="320120" y="1725269"/>
            <a:ext cx="2904671" cy="3166965"/>
          </a:xfrm>
          <a:prstGeom prst="rect">
            <a:avLst/>
          </a:prstGeom>
        </p:spPr>
      </p:pic>
      <p:pic>
        <p:nvPicPr>
          <p:cNvPr id="6" name="Picture 5"/>
          <p:cNvPicPr>
            <a:picLocks noChangeAspect="1"/>
          </p:cNvPicPr>
          <p:nvPr/>
        </p:nvPicPr>
        <p:blipFill>
          <a:blip r:embed="rId3"/>
          <a:stretch>
            <a:fillRect/>
          </a:stretch>
        </p:blipFill>
        <p:spPr>
          <a:xfrm>
            <a:off x="3019574" y="2671520"/>
            <a:ext cx="4663017" cy="4323005"/>
          </a:xfrm>
          <a:prstGeom prst="rect">
            <a:avLst/>
          </a:prstGeom>
        </p:spPr>
      </p:pic>
      <p:pic>
        <p:nvPicPr>
          <p:cNvPr id="8" name="Picture 7"/>
          <p:cNvPicPr>
            <a:picLocks noChangeAspect="1"/>
          </p:cNvPicPr>
          <p:nvPr/>
        </p:nvPicPr>
        <p:blipFill>
          <a:blip r:embed="rId4"/>
          <a:stretch>
            <a:fillRect/>
          </a:stretch>
        </p:blipFill>
        <p:spPr>
          <a:xfrm>
            <a:off x="5741713" y="1073001"/>
            <a:ext cx="6564623" cy="3819233"/>
          </a:xfrm>
          <a:prstGeom prst="rect">
            <a:avLst/>
          </a:prstGeom>
        </p:spPr>
      </p:pic>
      <p:sp>
        <p:nvSpPr>
          <p:cNvPr id="10" name="Curved Up Arrow 9"/>
          <p:cNvSpPr/>
          <p:nvPr/>
        </p:nvSpPr>
        <p:spPr>
          <a:xfrm rot="1972747">
            <a:off x="881852" y="5161559"/>
            <a:ext cx="3042544" cy="1314247"/>
          </a:xfrm>
          <a:prstGeom prst="curvedUpArrow">
            <a:avLst/>
          </a:prstGeom>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schemeClr val="tx1"/>
              </a:solidFill>
            </a:endParaRPr>
          </a:p>
        </p:txBody>
      </p:sp>
      <p:sp>
        <p:nvSpPr>
          <p:cNvPr id="11" name="Curved Up Arrow 10"/>
          <p:cNvSpPr/>
          <p:nvPr/>
        </p:nvSpPr>
        <p:spPr>
          <a:xfrm rot="19067467">
            <a:off x="7245790" y="4829957"/>
            <a:ext cx="3042544" cy="1453259"/>
          </a:xfrm>
          <a:prstGeom prst="curvedUpArrow">
            <a:avLst/>
          </a:prstGeom>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schemeClr val="tx1"/>
              </a:solidFill>
            </a:endParaRPr>
          </a:p>
        </p:txBody>
      </p:sp>
    </p:spTree>
    <p:extLst>
      <p:ext uri="{BB962C8B-B14F-4D97-AF65-F5344CB8AC3E}">
        <p14:creationId xmlns:p14="http://schemas.microsoft.com/office/powerpoint/2010/main" val="2233274581"/>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graphicFrame>
        <p:nvGraphicFramePr>
          <p:cNvPr id="5" name="Content Placeholder 4"/>
          <p:cNvGraphicFramePr>
            <a:graphicFrameLocks noGrp="1"/>
          </p:cNvGraphicFramePr>
          <p:nvPr>
            <p:ph idx="4294967295"/>
            <p:extLst>
              <p:ext uri="{D42A27DB-BD31-4B8C-83A1-F6EECF244321}">
                <p14:modId xmlns:p14="http://schemas.microsoft.com/office/powerpoint/2010/main" val="762077780"/>
              </p:ext>
            </p:extLst>
          </p:nvPr>
        </p:nvGraphicFramePr>
        <p:xfrm>
          <a:off x="2176957" y="1212849"/>
          <a:ext cx="7973157" cy="49494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17718907"/>
      </p:ext>
    </p:extLst>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Scripts &amp; Animations</a:t>
            </a:r>
            <a:endParaRPr lang="en-US" dirty="0"/>
          </a:p>
        </p:txBody>
      </p:sp>
      <p:pic>
        <p:nvPicPr>
          <p:cNvPr id="5" name="Picture 4" descr="http://forum.unity3d.com/attachment.php?attachmentid=16698&amp;stc=1&amp;d=129526300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38456" y="5326042"/>
            <a:ext cx="3802492" cy="14205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7526711"/>
      </p:ext>
    </p:extLst>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66141" y="2126067"/>
            <a:ext cx="11271862" cy="4571560"/>
          </a:xfrm>
          <a:prstGeom prst="rect">
            <a:avLst/>
          </a:prstGeom>
        </p:spPr>
      </p:pic>
      <p:sp>
        <p:nvSpPr>
          <p:cNvPr id="3" name="Title 2"/>
          <p:cNvSpPr>
            <a:spLocks noGrp="1"/>
          </p:cNvSpPr>
          <p:nvPr>
            <p:ph type="title"/>
          </p:nvPr>
        </p:nvSpPr>
        <p:spPr/>
        <p:txBody>
          <a:bodyPr/>
          <a:lstStyle/>
          <a:p>
            <a:r>
              <a:rPr lang="en-US" dirty="0" smtClean="0"/>
              <a:t>Animation Clips</a:t>
            </a:r>
            <a:endParaRPr lang="en-US" dirty="0"/>
          </a:p>
        </p:txBody>
      </p:sp>
      <p:sp>
        <p:nvSpPr>
          <p:cNvPr id="5" name="Rounded Rectangle 4"/>
          <p:cNvSpPr/>
          <p:nvPr/>
        </p:nvSpPr>
        <p:spPr>
          <a:xfrm>
            <a:off x="9875796" y="4228774"/>
            <a:ext cx="1921435" cy="365756"/>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13" name="Content Placeholder 2"/>
          <p:cNvSpPr txBox="1">
            <a:spLocks/>
          </p:cNvSpPr>
          <p:nvPr/>
        </p:nvSpPr>
        <p:spPr>
          <a:xfrm>
            <a:off x="366141" y="1212849"/>
            <a:ext cx="11064119" cy="738664"/>
          </a:xfrm>
          <a:prstGeom prst="rect">
            <a:avLst/>
          </a:prstGeom>
        </p:spPr>
        <p:txBody>
          <a:bodyPr vert="horz" wrap="square" lIns="146304" tIns="91440" rIns="146304" bIns="91440" rtlCol="0">
            <a:spAutoFit/>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Create New Clip, Curves, </a:t>
            </a:r>
            <a:r>
              <a:rPr lang="en-US" dirty="0" err="1" smtClean="0"/>
              <a:t>Keyframes</a:t>
            </a:r>
            <a:endParaRPr lang="en-US" dirty="0" smtClean="0"/>
          </a:p>
        </p:txBody>
      </p:sp>
      <p:sp>
        <p:nvSpPr>
          <p:cNvPr id="9" name="Rounded Rectangle 8"/>
          <p:cNvSpPr/>
          <p:nvPr/>
        </p:nvSpPr>
        <p:spPr>
          <a:xfrm>
            <a:off x="549019" y="3874364"/>
            <a:ext cx="1921435" cy="365756"/>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10" name="Rounded Rectangle 9"/>
          <p:cNvSpPr/>
          <p:nvPr/>
        </p:nvSpPr>
        <p:spPr>
          <a:xfrm>
            <a:off x="1920604" y="3355881"/>
            <a:ext cx="365757" cy="293892"/>
          </a:xfrm>
          <a:prstGeom prst="roundRect">
            <a:avLst/>
          </a:prstGeom>
          <a:noFill/>
          <a:ln w="25400">
            <a:solidFill>
              <a:srgbClr val="FF0000"/>
            </a:solid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8" name="Rounded Rectangle 7"/>
          <p:cNvSpPr/>
          <p:nvPr/>
        </p:nvSpPr>
        <p:spPr>
          <a:xfrm>
            <a:off x="1142765" y="6444167"/>
            <a:ext cx="1327690" cy="365756"/>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Tree>
    <p:extLst>
      <p:ext uri="{BB962C8B-B14F-4D97-AF65-F5344CB8AC3E}">
        <p14:creationId xmlns:p14="http://schemas.microsoft.com/office/powerpoint/2010/main" val="2893182712"/>
      </p:ext>
    </p:extLst>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Adding Sprites From a Sprite Sheet</a:t>
            </a:r>
            <a:endParaRPr lang="en-US" dirty="0"/>
          </a:p>
        </p:txBody>
      </p:sp>
      <p:pic>
        <p:nvPicPr>
          <p:cNvPr id="4" name="Picture 3"/>
          <p:cNvPicPr>
            <a:picLocks noChangeAspect="1"/>
          </p:cNvPicPr>
          <p:nvPr/>
        </p:nvPicPr>
        <p:blipFill>
          <a:blip r:embed="rId2"/>
          <a:stretch>
            <a:fillRect/>
          </a:stretch>
        </p:blipFill>
        <p:spPr>
          <a:xfrm>
            <a:off x="366141" y="2126067"/>
            <a:ext cx="9464958" cy="4753266"/>
          </a:xfrm>
          <a:prstGeom prst="rect">
            <a:avLst/>
          </a:prstGeom>
        </p:spPr>
      </p:pic>
      <p:sp>
        <p:nvSpPr>
          <p:cNvPr id="5" name="Rounded Rectangle 4"/>
          <p:cNvSpPr/>
          <p:nvPr/>
        </p:nvSpPr>
        <p:spPr>
          <a:xfrm>
            <a:off x="2187241" y="6007653"/>
            <a:ext cx="3169746" cy="475462"/>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cxnSp>
        <p:nvCxnSpPr>
          <p:cNvPr id="6" name="Curved Connector 5"/>
          <p:cNvCxnSpPr>
            <a:stCxn id="5" idx="0"/>
          </p:cNvCxnSpPr>
          <p:nvPr/>
        </p:nvCxnSpPr>
        <p:spPr>
          <a:xfrm rot="16200000" flipV="1">
            <a:off x="1870266" y="4105805"/>
            <a:ext cx="2615040" cy="1188656"/>
          </a:xfrm>
          <a:prstGeom prst="curvedConnector3">
            <a:avLst>
              <a:gd name="adj1" fmla="val 50000"/>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13" name="Content Placeholder 2"/>
          <p:cNvSpPr txBox="1">
            <a:spLocks/>
          </p:cNvSpPr>
          <p:nvPr/>
        </p:nvSpPr>
        <p:spPr>
          <a:xfrm>
            <a:off x="366141" y="1212849"/>
            <a:ext cx="11064119" cy="738664"/>
          </a:xfrm>
          <a:prstGeom prst="rect">
            <a:avLst/>
          </a:prstGeom>
        </p:spPr>
        <p:txBody>
          <a:bodyPr vert="horz" wrap="square" lIns="146304" tIns="91440" rIns="146304" bIns="91440" rtlCol="0">
            <a:spAutoFit/>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Drag sprites as a group or individually</a:t>
            </a:r>
          </a:p>
        </p:txBody>
      </p:sp>
    </p:spTree>
    <p:extLst>
      <p:ext uri="{BB962C8B-B14F-4D97-AF65-F5344CB8AC3E}">
        <p14:creationId xmlns:p14="http://schemas.microsoft.com/office/powerpoint/2010/main" val="299997922"/>
      </p:ext>
    </p:extLst>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Adding Curves Manually</a:t>
            </a:r>
            <a:endParaRPr lang="en-US" dirty="0"/>
          </a:p>
        </p:txBody>
      </p:sp>
      <p:pic>
        <p:nvPicPr>
          <p:cNvPr id="4" name="Picture 3"/>
          <p:cNvPicPr>
            <a:picLocks noChangeAspect="1"/>
          </p:cNvPicPr>
          <p:nvPr/>
        </p:nvPicPr>
        <p:blipFill>
          <a:blip r:embed="rId2"/>
          <a:stretch>
            <a:fillRect/>
          </a:stretch>
        </p:blipFill>
        <p:spPr>
          <a:xfrm>
            <a:off x="366496" y="1951513"/>
            <a:ext cx="9267825" cy="3629025"/>
          </a:xfrm>
          <a:prstGeom prst="rect">
            <a:avLst/>
          </a:prstGeom>
        </p:spPr>
      </p:pic>
      <p:sp>
        <p:nvSpPr>
          <p:cNvPr id="5" name="Content Placeholder 2"/>
          <p:cNvSpPr txBox="1">
            <a:spLocks/>
          </p:cNvSpPr>
          <p:nvPr/>
        </p:nvSpPr>
        <p:spPr>
          <a:xfrm>
            <a:off x="366141" y="1212849"/>
            <a:ext cx="11064119" cy="738664"/>
          </a:xfrm>
          <a:prstGeom prst="rect">
            <a:avLst/>
          </a:prstGeom>
        </p:spPr>
        <p:txBody>
          <a:bodyPr vert="horz" wrap="square" lIns="146304" tIns="91440" rIns="146304" bIns="91440" rtlCol="0">
            <a:spAutoFit/>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Change values manually for each </a:t>
            </a:r>
            <a:r>
              <a:rPr lang="en-US" dirty="0" err="1" smtClean="0"/>
              <a:t>keyframe</a:t>
            </a:r>
            <a:endParaRPr lang="en-US" dirty="0" smtClean="0"/>
          </a:p>
        </p:txBody>
      </p:sp>
      <p:sp>
        <p:nvSpPr>
          <p:cNvPr id="6" name="Content Placeholder 2"/>
          <p:cNvSpPr txBox="1">
            <a:spLocks/>
          </p:cNvSpPr>
          <p:nvPr/>
        </p:nvSpPr>
        <p:spPr>
          <a:xfrm>
            <a:off x="366140" y="5580538"/>
            <a:ext cx="11064119" cy="738664"/>
          </a:xfrm>
          <a:prstGeom prst="rect">
            <a:avLst/>
          </a:prstGeom>
        </p:spPr>
        <p:txBody>
          <a:bodyPr vert="horz" wrap="square" lIns="146304" tIns="91440" rIns="146304" bIns="91440" rtlCol="0">
            <a:spAutoFit/>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Create multiple animations, view one at a time</a:t>
            </a:r>
          </a:p>
        </p:txBody>
      </p:sp>
      <p:sp>
        <p:nvSpPr>
          <p:cNvPr id="11" name="Rounded Rectangle 10"/>
          <p:cNvSpPr/>
          <p:nvPr/>
        </p:nvSpPr>
        <p:spPr>
          <a:xfrm>
            <a:off x="457580" y="4228774"/>
            <a:ext cx="2103097" cy="365756"/>
          </a:xfrm>
          <a:prstGeom prst="roundRect">
            <a:avLst/>
          </a:prstGeom>
          <a:noFill/>
          <a:ln w="25400">
            <a:solidFill>
              <a:srgbClr val="FF0000"/>
            </a:solidFill>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12" name="Rounded Rectangle 11"/>
          <p:cNvSpPr/>
          <p:nvPr/>
        </p:nvSpPr>
        <p:spPr>
          <a:xfrm>
            <a:off x="366139" y="3307231"/>
            <a:ext cx="2377415" cy="647225"/>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Tree>
    <p:extLst>
      <p:ext uri="{BB962C8B-B14F-4D97-AF65-F5344CB8AC3E}">
        <p14:creationId xmlns:p14="http://schemas.microsoft.com/office/powerpoint/2010/main" val="2488365040"/>
      </p:ext>
    </p:extLst>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Loop Time for Animations</a:t>
            </a:r>
            <a:endParaRPr lang="en-US" dirty="0"/>
          </a:p>
        </p:txBody>
      </p:sp>
      <p:pic>
        <p:nvPicPr>
          <p:cNvPr id="4" name="Picture 3"/>
          <p:cNvPicPr>
            <a:picLocks noChangeAspect="1"/>
          </p:cNvPicPr>
          <p:nvPr/>
        </p:nvPicPr>
        <p:blipFill>
          <a:blip r:embed="rId2"/>
          <a:stretch>
            <a:fillRect/>
          </a:stretch>
        </p:blipFill>
        <p:spPr>
          <a:xfrm>
            <a:off x="274639" y="1212849"/>
            <a:ext cx="10921583" cy="5484778"/>
          </a:xfrm>
          <a:prstGeom prst="rect">
            <a:avLst/>
          </a:prstGeom>
        </p:spPr>
      </p:pic>
      <p:sp>
        <p:nvSpPr>
          <p:cNvPr id="5" name="Rounded Rectangle 4"/>
          <p:cNvSpPr/>
          <p:nvPr/>
        </p:nvSpPr>
        <p:spPr>
          <a:xfrm>
            <a:off x="3017872" y="5600359"/>
            <a:ext cx="914390" cy="731512"/>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cxnSp>
        <p:nvCxnSpPr>
          <p:cNvPr id="6" name="Curved Connector 5"/>
          <p:cNvCxnSpPr/>
          <p:nvPr/>
        </p:nvCxnSpPr>
        <p:spPr>
          <a:xfrm flipV="1">
            <a:off x="3932262" y="2582875"/>
            <a:ext cx="5029145" cy="3383240"/>
          </a:xfrm>
          <a:prstGeom prst="curvedConnector3">
            <a:avLst>
              <a:gd name="adj1" fmla="val 65873"/>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11" name="Rounded Rectangle 10"/>
          <p:cNvSpPr/>
          <p:nvPr/>
        </p:nvSpPr>
        <p:spPr>
          <a:xfrm>
            <a:off x="274671" y="5417481"/>
            <a:ext cx="1188738" cy="274317"/>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7" name="Rounded Rectangle 6"/>
          <p:cNvSpPr/>
          <p:nvPr/>
        </p:nvSpPr>
        <p:spPr>
          <a:xfrm>
            <a:off x="9967235" y="2399994"/>
            <a:ext cx="365757" cy="274317"/>
          </a:xfrm>
          <a:prstGeom prst="roundRect">
            <a:avLst/>
          </a:prstGeom>
          <a:noFill/>
          <a:ln w="25400">
            <a:solidFill>
              <a:srgbClr val="FF0000"/>
            </a:solidFill>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Tree>
    <p:extLst>
      <p:ext uri="{BB962C8B-B14F-4D97-AF65-F5344CB8AC3E}">
        <p14:creationId xmlns:p14="http://schemas.microsoft.com/office/powerpoint/2010/main" val="1284995431"/>
      </p:ext>
    </p:extLst>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Transitions, Colliders &amp; Triggers</a:t>
            </a:r>
          </a:p>
        </p:txBody>
      </p:sp>
      <p:pic>
        <p:nvPicPr>
          <p:cNvPr id="4" name="Picture 4" descr="http://forum.unity3d.com/attachment.php?attachmentid=16698&amp;stc=1&amp;d=129526300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38456" y="5326042"/>
            <a:ext cx="3802492" cy="14205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7585745"/>
      </p:ext>
    </p:extLst>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Animator Tab</a:t>
            </a:r>
            <a:endParaRPr lang="en-US" dirty="0"/>
          </a:p>
        </p:txBody>
      </p:sp>
      <p:pic>
        <p:nvPicPr>
          <p:cNvPr id="4" name="Picture 3"/>
          <p:cNvPicPr>
            <a:picLocks noChangeAspect="1"/>
          </p:cNvPicPr>
          <p:nvPr/>
        </p:nvPicPr>
        <p:blipFill>
          <a:blip r:embed="rId2"/>
          <a:stretch>
            <a:fillRect/>
          </a:stretch>
        </p:blipFill>
        <p:spPr>
          <a:xfrm>
            <a:off x="366140" y="1951513"/>
            <a:ext cx="10353675" cy="3619500"/>
          </a:xfrm>
          <a:prstGeom prst="rect">
            <a:avLst/>
          </a:prstGeom>
        </p:spPr>
      </p:pic>
      <p:sp>
        <p:nvSpPr>
          <p:cNvPr id="6" name="Content Placeholder 2"/>
          <p:cNvSpPr txBox="1">
            <a:spLocks/>
          </p:cNvSpPr>
          <p:nvPr/>
        </p:nvSpPr>
        <p:spPr>
          <a:xfrm>
            <a:off x="366141" y="1212849"/>
            <a:ext cx="11064119" cy="738664"/>
          </a:xfrm>
          <a:prstGeom prst="rect">
            <a:avLst/>
          </a:prstGeom>
        </p:spPr>
        <p:txBody>
          <a:bodyPr vert="horz" wrap="square" lIns="146304" tIns="91440" rIns="146304" bIns="91440" rtlCol="0">
            <a:spAutoFit/>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Create transition from between animations</a:t>
            </a:r>
          </a:p>
        </p:txBody>
      </p:sp>
      <p:sp>
        <p:nvSpPr>
          <p:cNvPr id="7" name="Content Placeholder 2"/>
          <p:cNvSpPr txBox="1">
            <a:spLocks/>
          </p:cNvSpPr>
          <p:nvPr/>
        </p:nvSpPr>
        <p:spPr>
          <a:xfrm>
            <a:off x="366140" y="5580538"/>
            <a:ext cx="11064119" cy="1415772"/>
          </a:xfrm>
          <a:prstGeom prst="rect">
            <a:avLst/>
          </a:prstGeom>
        </p:spPr>
        <p:txBody>
          <a:bodyPr vert="horz" wrap="square" lIns="146304" tIns="91440" rIns="146304" bIns="91440" rtlCol="0">
            <a:spAutoFit/>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Right-click a state to Make Transition</a:t>
            </a:r>
          </a:p>
          <a:p>
            <a:r>
              <a:rPr lang="en-US" dirty="0" smtClean="0"/>
              <a:t>Add parameters and set values</a:t>
            </a:r>
          </a:p>
        </p:txBody>
      </p:sp>
      <p:sp>
        <p:nvSpPr>
          <p:cNvPr id="8" name="Rounded Rectangle 7"/>
          <p:cNvSpPr/>
          <p:nvPr/>
        </p:nvSpPr>
        <p:spPr>
          <a:xfrm>
            <a:off x="274670" y="4960287"/>
            <a:ext cx="2194567" cy="731512"/>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9" name="Rounded Rectangle 8"/>
          <p:cNvSpPr/>
          <p:nvPr/>
        </p:nvSpPr>
        <p:spPr>
          <a:xfrm>
            <a:off x="4024854" y="3761263"/>
            <a:ext cx="2010505" cy="376072"/>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Tree>
    <p:extLst>
      <p:ext uri="{BB962C8B-B14F-4D97-AF65-F5344CB8AC3E}">
        <p14:creationId xmlns:p14="http://schemas.microsoft.com/office/powerpoint/2010/main" val="1554108120"/>
      </p:ext>
    </p:extLst>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Conditions</a:t>
            </a:r>
            <a:endParaRPr lang="en-US" dirty="0"/>
          </a:p>
        </p:txBody>
      </p:sp>
      <p:pic>
        <p:nvPicPr>
          <p:cNvPr id="4" name="Picture 3"/>
          <p:cNvPicPr>
            <a:picLocks noChangeAspect="1"/>
          </p:cNvPicPr>
          <p:nvPr/>
        </p:nvPicPr>
        <p:blipFill>
          <a:blip r:embed="rId2"/>
          <a:stretch>
            <a:fillRect/>
          </a:stretch>
        </p:blipFill>
        <p:spPr>
          <a:xfrm>
            <a:off x="274639" y="1851360"/>
            <a:ext cx="11396934" cy="3286130"/>
          </a:xfrm>
          <a:prstGeom prst="rect">
            <a:avLst/>
          </a:prstGeom>
        </p:spPr>
      </p:pic>
      <p:sp>
        <p:nvSpPr>
          <p:cNvPr id="5" name="Content Placeholder 2"/>
          <p:cNvSpPr txBox="1">
            <a:spLocks/>
          </p:cNvSpPr>
          <p:nvPr/>
        </p:nvSpPr>
        <p:spPr>
          <a:xfrm>
            <a:off x="366141" y="1212849"/>
            <a:ext cx="11064119" cy="738664"/>
          </a:xfrm>
          <a:prstGeom prst="rect">
            <a:avLst/>
          </a:prstGeom>
        </p:spPr>
        <p:txBody>
          <a:bodyPr vert="horz" wrap="square" lIns="146304" tIns="91440" rIns="146304" bIns="91440" rtlCol="0">
            <a:spAutoFit/>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Click a transition to edit in Inspector</a:t>
            </a:r>
          </a:p>
        </p:txBody>
      </p:sp>
      <p:sp>
        <p:nvSpPr>
          <p:cNvPr id="6" name="Content Placeholder 2"/>
          <p:cNvSpPr txBox="1">
            <a:spLocks/>
          </p:cNvSpPr>
          <p:nvPr/>
        </p:nvSpPr>
        <p:spPr>
          <a:xfrm>
            <a:off x="366140" y="5580538"/>
            <a:ext cx="11064119" cy="738664"/>
          </a:xfrm>
          <a:prstGeom prst="rect">
            <a:avLst/>
          </a:prstGeom>
        </p:spPr>
        <p:txBody>
          <a:bodyPr vert="horz" wrap="square" lIns="146304" tIns="91440" rIns="146304" bIns="91440" rtlCol="0">
            <a:spAutoFit/>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Set Conditions for selected Transition</a:t>
            </a:r>
          </a:p>
        </p:txBody>
      </p:sp>
      <p:sp>
        <p:nvSpPr>
          <p:cNvPr id="7" name="Rounded Rectangle 6"/>
          <p:cNvSpPr/>
          <p:nvPr/>
        </p:nvSpPr>
        <p:spPr>
          <a:xfrm>
            <a:off x="2926434" y="2978258"/>
            <a:ext cx="548634" cy="519004"/>
          </a:xfrm>
          <a:prstGeom prst="roundRect">
            <a:avLst/>
          </a:prstGeom>
          <a:noFill/>
          <a:ln w="25400">
            <a:solidFill>
              <a:srgbClr val="FF0000"/>
            </a:solidFill>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8" name="Rounded Rectangle 7"/>
          <p:cNvSpPr/>
          <p:nvPr/>
        </p:nvSpPr>
        <p:spPr>
          <a:xfrm>
            <a:off x="9418602" y="4618485"/>
            <a:ext cx="2194536" cy="798995"/>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Tree>
    <p:extLst>
      <p:ext uri="{BB962C8B-B14F-4D97-AF65-F5344CB8AC3E}">
        <p14:creationId xmlns:p14="http://schemas.microsoft.com/office/powerpoint/2010/main" val="226136846"/>
      </p:ext>
    </p:extLst>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Linking Events to </a:t>
            </a:r>
            <a:r>
              <a:rPr lang="en-US" dirty="0" err="1" smtClean="0"/>
              <a:t>Keyframes</a:t>
            </a:r>
            <a:endParaRPr lang="en-US" dirty="0"/>
          </a:p>
        </p:txBody>
      </p:sp>
      <p:pic>
        <p:nvPicPr>
          <p:cNvPr id="4" name="Picture 3"/>
          <p:cNvPicPr>
            <a:picLocks noChangeAspect="1"/>
          </p:cNvPicPr>
          <p:nvPr/>
        </p:nvPicPr>
        <p:blipFill>
          <a:blip r:embed="rId2"/>
          <a:stretch>
            <a:fillRect/>
          </a:stretch>
        </p:blipFill>
        <p:spPr>
          <a:xfrm>
            <a:off x="274639" y="2491433"/>
            <a:ext cx="6076950" cy="3124200"/>
          </a:xfrm>
          <a:prstGeom prst="rect">
            <a:avLst/>
          </a:prstGeom>
        </p:spPr>
      </p:pic>
      <p:sp>
        <p:nvSpPr>
          <p:cNvPr id="5" name="Content Placeholder 2"/>
          <p:cNvSpPr txBox="1">
            <a:spLocks/>
          </p:cNvSpPr>
          <p:nvPr/>
        </p:nvSpPr>
        <p:spPr>
          <a:xfrm>
            <a:off x="366141" y="1212849"/>
            <a:ext cx="11064119" cy="1415772"/>
          </a:xfrm>
          <a:prstGeom prst="rect">
            <a:avLst/>
          </a:prstGeom>
        </p:spPr>
        <p:txBody>
          <a:bodyPr vert="horz" wrap="square" lIns="146304" tIns="91440" rIns="146304" bIns="91440" rtlCol="0">
            <a:spAutoFit/>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Right-click a </a:t>
            </a:r>
            <a:r>
              <a:rPr lang="en-US" dirty="0" err="1" smtClean="0"/>
              <a:t>keyframe</a:t>
            </a:r>
            <a:r>
              <a:rPr lang="en-US" dirty="0" smtClean="0"/>
              <a:t> to add animation event</a:t>
            </a:r>
          </a:p>
          <a:p>
            <a:r>
              <a:rPr lang="en-US" dirty="0" smtClean="0"/>
              <a:t>Or select </a:t>
            </a:r>
            <a:r>
              <a:rPr lang="en-US" dirty="0" err="1" smtClean="0"/>
              <a:t>keyframe</a:t>
            </a:r>
            <a:r>
              <a:rPr lang="en-US" dirty="0" smtClean="0"/>
              <a:t>, and click []+ icon</a:t>
            </a:r>
          </a:p>
        </p:txBody>
      </p:sp>
      <p:sp>
        <p:nvSpPr>
          <p:cNvPr id="6" name="Content Placeholder 2"/>
          <p:cNvSpPr txBox="1">
            <a:spLocks/>
          </p:cNvSpPr>
          <p:nvPr/>
        </p:nvSpPr>
        <p:spPr>
          <a:xfrm>
            <a:off x="365785" y="5868046"/>
            <a:ext cx="11064119" cy="738664"/>
          </a:xfrm>
          <a:prstGeom prst="rect">
            <a:avLst/>
          </a:prstGeom>
        </p:spPr>
        <p:txBody>
          <a:bodyPr vert="horz" wrap="square" lIns="146304" tIns="91440" rIns="146304" bIns="91440" rtlCol="0">
            <a:spAutoFit/>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Select function from your code, set parameters</a:t>
            </a:r>
          </a:p>
        </p:txBody>
      </p:sp>
      <p:pic>
        <p:nvPicPr>
          <p:cNvPr id="7" name="Picture 6"/>
          <p:cNvPicPr>
            <a:picLocks noChangeAspect="1"/>
          </p:cNvPicPr>
          <p:nvPr/>
        </p:nvPicPr>
        <p:blipFill>
          <a:blip r:embed="rId3"/>
          <a:stretch>
            <a:fillRect/>
          </a:stretch>
        </p:blipFill>
        <p:spPr>
          <a:xfrm>
            <a:off x="7223711" y="3201046"/>
            <a:ext cx="3962400" cy="1704975"/>
          </a:xfrm>
          <a:prstGeom prst="rect">
            <a:avLst/>
          </a:prstGeom>
        </p:spPr>
      </p:pic>
      <p:sp>
        <p:nvSpPr>
          <p:cNvPr id="8" name="Rounded Rectangle 7"/>
          <p:cNvSpPr/>
          <p:nvPr/>
        </p:nvSpPr>
        <p:spPr>
          <a:xfrm>
            <a:off x="2926433" y="3326639"/>
            <a:ext cx="2011658" cy="353502"/>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10" name="Oval 9"/>
          <p:cNvSpPr/>
          <p:nvPr/>
        </p:nvSpPr>
        <p:spPr>
          <a:xfrm>
            <a:off x="2140817" y="3197682"/>
            <a:ext cx="699110" cy="458222"/>
          </a:xfrm>
          <a:prstGeom prst="ellipse">
            <a:avLst/>
          </a:prstGeom>
          <a:noFill/>
          <a:ln w="38100">
            <a:solidFill>
              <a:srgbClr val="FF0000"/>
            </a:solidFill>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36" dirty="0"/>
              <a:t>`</a:t>
            </a:r>
          </a:p>
        </p:txBody>
      </p:sp>
    </p:spTree>
    <p:extLst>
      <p:ext uri="{BB962C8B-B14F-4D97-AF65-F5344CB8AC3E}">
        <p14:creationId xmlns:p14="http://schemas.microsoft.com/office/powerpoint/2010/main" val="1934729132"/>
      </p:ext>
    </p:extLst>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Custom </a:t>
            </a:r>
            <a:r>
              <a:rPr lang="en-US" dirty="0" smtClean="0"/>
              <a:t>Colliders</a:t>
            </a:r>
            <a:endParaRPr lang="en-US" dirty="0"/>
          </a:p>
        </p:txBody>
      </p:sp>
      <p:pic>
        <p:nvPicPr>
          <p:cNvPr id="4" name="Picture 3"/>
          <p:cNvPicPr>
            <a:picLocks noChangeAspect="1"/>
          </p:cNvPicPr>
          <p:nvPr/>
        </p:nvPicPr>
        <p:blipFill>
          <a:blip r:embed="rId2"/>
          <a:stretch>
            <a:fillRect/>
          </a:stretch>
        </p:blipFill>
        <p:spPr>
          <a:xfrm>
            <a:off x="274638" y="1212849"/>
            <a:ext cx="10921585" cy="5484778"/>
          </a:xfrm>
          <a:prstGeom prst="rect">
            <a:avLst/>
          </a:prstGeom>
        </p:spPr>
      </p:pic>
      <p:sp>
        <p:nvSpPr>
          <p:cNvPr id="5" name="Rounded Rectangle 4"/>
          <p:cNvSpPr/>
          <p:nvPr/>
        </p:nvSpPr>
        <p:spPr>
          <a:xfrm>
            <a:off x="8970015" y="2948628"/>
            <a:ext cx="2094489" cy="914390"/>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6" name="Rounded Rectangle 5"/>
          <p:cNvSpPr/>
          <p:nvPr/>
        </p:nvSpPr>
        <p:spPr>
          <a:xfrm>
            <a:off x="8961407" y="4323397"/>
            <a:ext cx="2094489" cy="2191351"/>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pic>
        <p:nvPicPr>
          <p:cNvPr id="2" name="Picture 1"/>
          <p:cNvPicPr>
            <a:picLocks noChangeAspect="1"/>
          </p:cNvPicPr>
          <p:nvPr/>
        </p:nvPicPr>
        <p:blipFill>
          <a:blip r:embed="rId3"/>
          <a:stretch>
            <a:fillRect/>
          </a:stretch>
        </p:blipFill>
        <p:spPr>
          <a:xfrm>
            <a:off x="3200750" y="3131506"/>
            <a:ext cx="4191000" cy="2762250"/>
          </a:xfrm>
          <a:prstGeom prst="rect">
            <a:avLst/>
          </a:prstGeom>
          <a:effectLst>
            <a:glow rad="139700">
              <a:schemeClr val="accent3">
                <a:satMod val="175000"/>
                <a:alpha val="40000"/>
              </a:schemeClr>
            </a:glow>
          </a:effectLst>
        </p:spPr>
      </p:pic>
      <p:sp>
        <p:nvSpPr>
          <p:cNvPr id="7" name="Rounded Rectangle 6"/>
          <p:cNvSpPr/>
          <p:nvPr/>
        </p:nvSpPr>
        <p:spPr>
          <a:xfrm>
            <a:off x="3932262" y="4228774"/>
            <a:ext cx="3017487" cy="548634"/>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18" name="Arc 17"/>
          <p:cNvSpPr/>
          <p:nvPr/>
        </p:nvSpPr>
        <p:spPr>
          <a:xfrm>
            <a:off x="10246564" y="3317567"/>
            <a:ext cx="1433649" cy="1368402"/>
          </a:xfrm>
          <a:prstGeom prst="arc">
            <a:avLst>
              <a:gd name="adj1" fmla="val 15750246"/>
              <a:gd name="adj2" fmla="val 5253669"/>
            </a:avLst>
          </a:prstGeom>
          <a:noFill/>
          <a:ln w="25400">
            <a:solidFill>
              <a:srgbClr val="FF0000"/>
            </a:solidFill>
            <a:headEnd type="stealth" w="lg" len="lg"/>
            <a:tailEnd type="oval"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schemeClr val="lt1"/>
              </a:solidFill>
            </a:endParaRPr>
          </a:p>
        </p:txBody>
      </p:sp>
    </p:spTree>
    <p:extLst>
      <p:ext uri="{BB962C8B-B14F-4D97-AF65-F5344CB8AC3E}">
        <p14:creationId xmlns:p14="http://schemas.microsoft.com/office/powerpoint/2010/main" val="2261095979"/>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My Background</a:t>
            </a:r>
            <a:endParaRPr lang="en-US" dirty="0"/>
          </a:p>
        </p:txBody>
      </p:sp>
      <p:graphicFrame>
        <p:nvGraphicFramePr>
          <p:cNvPr id="5" name="Content Placeholder 4"/>
          <p:cNvGraphicFramePr>
            <a:graphicFrameLocks noGrp="1"/>
          </p:cNvGraphicFramePr>
          <p:nvPr>
            <p:ph idx="4294967295"/>
            <p:extLst/>
          </p:nvPr>
        </p:nvGraphicFramePr>
        <p:xfrm>
          <a:off x="2176954" y="1476622"/>
          <a:ext cx="7072243" cy="2896250"/>
        </p:xfrm>
        <a:graphic>
          <a:graphicData uri="http://schemas.openxmlformats.org/drawingml/2006/table">
            <a:tbl>
              <a:tblPr firstRow="1" bandRow="1">
                <a:tableStyleId>{5C22544A-7EE6-4342-B048-85BDC9FD1C3A}</a:tableStyleId>
              </a:tblPr>
              <a:tblGrid>
                <a:gridCol w="1033025"/>
                <a:gridCol w="6039218"/>
              </a:tblGrid>
              <a:tr h="378222">
                <a:tc>
                  <a:txBody>
                    <a:bodyPr/>
                    <a:lstStyle/>
                    <a:p>
                      <a:r>
                        <a:rPr lang="en-US" sz="1800" dirty="0" smtClean="0"/>
                        <a:t>Period</a:t>
                      </a:r>
                      <a:endParaRPr lang="en-US" sz="1800" dirty="0"/>
                    </a:p>
                  </a:txBody>
                  <a:tcPr marL="93260" marR="93260" marT="46630" marB="46630"/>
                </a:tc>
                <a:tc>
                  <a:txBody>
                    <a:bodyPr/>
                    <a:lstStyle/>
                    <a:p>
                      <a:r>
                        <a:rPr lang="en-US" sz="1800" dirty="0" smtClean="0"/>
                        <a:t>Background/Experience</a:t>
                      </a:r>
                      <a:endParaRPr lang="en-US" sz="1800" dirty="0"/>
                    </a:p>
                  </a:txBody>
                  <a:tcPr marL="93260" marR="93260" marT="46630" marB="46630"/>
                </a:tc>
              </a:tr>
              <a:tr h="652822">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smtClean="0"/>
                        <a:t>1997 – present</a:t>
                      </a:r>
                      <a:endParaRPr lang="en-US" sz="1800" dirty="0"/>
                    </a:p>
                  </a:txBody>
                  <a:tcPr marL="93260" marR="93260" marT="46630" marB="46630"/>
                </a:tc>
                <a:tc>
                  <a:txBody>
                    <a:bodyPr/>
                    <a:lstStyle/>
                    <a:p>
                      <a:r>
                        <a:rPr lang="en-US" sz="1800" dirty="0" smtClean="0"/>
                        <a:t>Microsoft web/software</a:t>
                      </a:r>
                      <a:r>
                        <a:rPr lang="en-US" sz="1800" baseline="0" dirty="0" smtClean="0"/>
                        <a:t> development</a:t>
                      </a:r>
                    </a:p>
                  </a:txBody>
                  <a:tcPr marL="93260" marR="93260" marT="46630" marB="46630"/>
                </a:tc>
              </a:tr>
              <a:tr h="932603">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smtClean="0"/>
                        <a:t>2011</a:t>
                      </a:r>
                      <a:endParaRPr lang="en-US" sz="1800" dirty="0"/>
                    </a:p>
                  </a:txBody>
                  <a:tcPr marL="93260" marR="93260" marT="46630" marB="4663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smtClean="0"/>
                        <a:t>XNA games on</a:t>
                      </a:r>
                      <a:r>
                        <a:rPr lang="en-US" sz="1800" baseline="0" dirty="0" smtClean="0"/>
                        <a:t> XBLIG</a:t>
                      </a:r>
                    </a:p>
                    <a:p>
                      <a:pPr marL="285750" marR="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aseline="0" dirty="0" smtClean="0"/>
                        <a:t>2D Math Panic</a:t>
                      </a:r>
                    </a:p>
                    <a:p>
                      <a:pPr marL="285750" marR="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aseline="0" dirty="0" smtClean="0"/>
                        <a:t>Angry Zombie Ninja Cats</a:t>
                      </a:r>
                      <a:endParaRPr lang="en-US" sz="1800" dirty="0" smtClean="0"/>
                    </a:p>
                  </a:txBody>
                  <a:tcPr marL="93260" marR="93260" marT="46630" marB="46630"/>
                </a:tc>
              </a:tr>
              <a:tr h="932603">
                <a:tc>
                  <a:txBody>
                    <a:bodyPr/>
                    <a:lstStyle/>
                    <a:p>
                      <a:r>
                        <a:rPr lang="en-US" sz="1800" dirty="0" smtClean="0"/>
                        <a:t>2012</a:t>
                      </a:r>
                      <a:endParaRPr lang="en-US" sz="1800" dirty="0"/>
                    </a:p>
                  </a:txBody>
                  <a:tcPr marL="93260" marR="93260" marT="46630" marB="46630"/>
                </a:tc>
                <a:tc>
                  <a:txBody>
                    <a:bodyPr/>
                    <a:lstStyle/>
                    <a:p>
                      <a:r>
                        <a:rPr lang="en-US" sz="1800" dirty="0" smtClean="0"/>
                        <a:t>Tools</a:t>
                      </a:r>
                      <a:r>
                        <a:rPr lang="en-US" sz="1800" baseline="0" dirty="0" smtClean="0"/>
                        <a:t> for XNA developers</a:t>
                      </a:r>
                      <a:endParaRPr lang="en-US" sz="1800" dirty="0" smtClean="0"/>
                    </a:p>
                    <a:p>
                      <a:pPr marL="285750" indent="-285750">
                        <a:buFont typeface="Arial" panose="020B0604020202020204" pitchFamily="34" charset="0"/>
                        <a:buChar char="•"/>
                      </a:pPr>
                      <a:r>
                        <a:rPr lang="en-US" sz="1800" dirty="0" smtClean="0"/>
                        <a:t>XBLIG Sales Data Analyzer</a:t>
                      </a:r>
                      <a:r>
                        <a:rPr lang="en-US" sz="1800" baseline="0" dirty="0" smtClean="0"/>
                        <a:t> (OnekSoftLabs.com)</a:t>
                      </a:r>
                    </a:p>
                    <a:p>
                      <a:pPr marL="285750" indent="-285750">
                        <a:buFont typeface="Arial" panose="020B0604020202020204" pitchFamily="34" charset="0"/>
                        <a:buChar char="•"/>
                      </a:pPr>
                      <a:r>
                        <a:rPr lang="en-US" sz="1800" baseline="0" dirty="0" smtClean="0"/>
                        <a:t>XNA Basic Starter Kit (</a:t>
                      </a:r>
                      <a:r>
                        <a:rPr lang="en-US" sz="1800" baseline="0" dirty="0" err="1" smtClean="0"/>
                        <a:t>CodePlex</a:t>
                      </a:r>
                      <a:r>
                        <a:rPr lang="en-US" sz="1800" baseline="0" dirty="0" smtClean="0"/>
                        <a:t>) </a:t>
                      </a:r>
                      <a:endParaRPr lang="en-US" sz="1800" dirty="0"/>
                    </a:p>
                  </a:txBody>
                  <a:tcPr marL="93260" marR="93260" marT="46630" marB="46630"/>
                </a:tc>
              </a:tr>
            </a:tbl>
          </a:graphicData>
        </a:graphic>
      </p:graphicFrame>
      <p:pic>
        <p:nvPicPr>
          <p:cNvPr id="1028" name="Picture 4" descr="2D Math Pani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950610">
            <a:off x="8089608" y="1511267"/>
            <a:ext cx="1375217" cy="188385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Angry Zombie Ninja Cat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404418">
            <a:off x="9199338" y="2344509"/>
            <a:ext cx="1372274" cy="187982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s://scontent-a-iad.xx.fbcdn.net/hphotos-frc1/432289_347984868580341_2142927226_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76409" y="4429865"/>
            <a:ext cx="5402043" cy="226350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842110" y="6505030"/>
            <a:ext cx="5047113" cy="382308"/>
          </a:xfrm>
          <a:prstGeom prst="rect">
            <a:avLst/>
          </a:prstGeom>
          <a:noFill/>
        </p:spPr>
        <p:txBody>
          <a:bodyPr wrap="none" rtlCol="0">
            <a:spAutoFit/>
          </a:bodyPr>
          <a:lstStyle/>
          <a:p>
            <a:r>
              <a:rPr lang="en-US" sz="1836" dirty="0"/>
              <a:t>Online: </a:t>
            </a:r>
            <a:r>
              <a:rPr lang="en-US" sz="1836" dirty="0">
                <a:hlinkClick r:id="rId6"/>
              </a:rPr>
              <a:t>http://facebook.com/OnekSoftGames</a:t>
            </a:r>
            <a:r>
              <a:rPr lang="en-US" sz="1836" dirty="0"/>
              <a:t> </a:t>
            </a:r>
          </a:p>
        </p:txBody>
      </p:sp>
    </p:spTree>
    <p:extLst>
      <p:ext uri="{BB962C8B-B14F-4D97-AF65-F5344CB8AC3E}">
        <p14:creationId xmlns:p14="http://schemas.microsoft.com/office/powerpoint/2010/main" val="2887182877"/>
      </p:ext>
    </p:extLst>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74638" y="1212850"/>
            <a:ext cx="11887200" cy="738664"/>
          </a:xfrm>
        </p:spPr>
        <p:txBody>
          <a:bodyPr/>
          <a:lstStyle/>
          <a:p>
            <a:r>
              <a:rPr lang="en-US" dirty="0"/>
              <a:t>Use OnTriggerEnter2D and </a:t>
            </a:r>
            <a:r>
              <a:rPr lang="en-US" dirty="0" smtClean="0"/>
              <a:t>OnTriggerExit2D </a:t>
            </a:r>
            <a:r>
              <a:rPr lang="en-US" dirty="0"/>
              <a:t>in </a:t>
            </a:r>
            <a:r>
              <a:rPr lang="en-US" dirty="0" smtClean="0"/>
              <a:t>code</a:t>
            </a:r>
            <a:endParaRPr lang="en-US" dirty="0"/>
          </a:p>
        </p:txBody>
      </p:sp>
      <p:sp>
        <p:nvSpPr>
          <p:cNvPr id="3" name="Title 2"/>
          <p:cNvSpPr>
            <a:spLocks noGrp="1"/>
          </p:cNvSpPr>
          <p:nvPr>
            <p:ph type="title"/>
          </p:nvPr>
        </p:nvSpPr>
        <p:spPr/>
        <p:txBody>
          <a:bodyPr/>
          <a:lstStyle/>
          <a:p>
            <a:r>
              <a:rPr lang="en-US" dirty="0" smtClean="0"/>
              <a:t>Enabling Triggers </a:t>
            </a:r>
            <a:r>
              <a:rPr lang="en-US" dirty="0"/>
              <a:t>in 2D </a:t>
            </a:r>
            <a:r>
              <a:rPr lang="en-US" dirty="0" smtClean="0"/>
              <a:t>Colliders</a:t>
            </a:r>
            <a:endParaRPr lang="en-US" dirty="0"/>
          </a:p>
        </p:txBody>
      </p:sp>
      <p:pic>
        <p:nvPicPr>
          <p:cNvPr id="4" name="Picture 3"/>
          <p:cNvPicPr>
            <a:picLocks noChangeAspect="1"/>
          </p:cNvPicPr>
          <p:nvPr/>
        </p:nvPicPr>
        <p:blipFill rotWithShape="1">
          <a:blip r:embed="rId2"/>
          <a:srcRect l="79538" t="9974"/>
          <a:stretch/>
        </p:blipFill>
        <p:spPr>
          <a:xfrm>
            <a:off x="8449451" y="1851360"/>
            <a:ext cx="2234816" cy="4937706"/>
          </a:xfrm>
          <a:prstGeom prst="rect">
            <a:avLst/>
          </a:prstGeom>
        </p:spPr>
      </p:pic>
      <p:sp>
        <p:nvSpPr>
          <p:cNvPr id="7" name="Rounded Rectangle 6"/>
          <p:cNvSpPr/>
          <p:nvPr/>
        </p:nvSpPr>
        <p:spPr>
          <a:xfrm>
            <a:off x="9327163" y="4503091"/>
            <a:ext cx="640073" cy="272753"/>
          </a:xfrm>
          <a:prstGeom prst="roundRect">
            <a:avLst/>
          </a:prstGeom>
          <a:noFill/>
          <a:ln w="25400">
            <a:solidFill>
              <a:srgbClr val="FF0000"/>
            </a:solidFill>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pic>
        <p:nvPicPr>
          <p:cNvPr id="9" name="Picture 8"/>
          <p:cNvPicPr>
            <a:picLocks noChangeAspect="1"/>
          </p:cNvPicPr>
          <p:nvPr/>
        </p:nvPicPr>
        <p:blipFill rotWithShape="1">
          <a:blip r:embed="rId3"/>
          <a:srcRect b="40018"/>
          <a:stretch/>
        </p:blipFill>
        <p:spPr>
          <a:xfrm>
            <a:off x="549019" y="2809967"/>
            <a:ext cx="6696075" cy="3330831"/>
          </a:xfrm>
          <a:prstGeom prst="rect">
            <a:avLst/>
          </a:prstGeom>
          <a:effectLst>
            <a:outerShdw blurRad="50800" dist="38100" algn="l" rotWithShape="0">
              <a:prstClr val="black">
                <a:alpha val="40000"/>
              </a:prstClr>
            </a:outerShdw>
          </a:effectLst>
        </p:spPr>
      </p:pic>
      <p:sp>
        <p:nvSpPr>
          <p:cNvPr id="10" name="Rounded Rectangle 9"/>
          <p:cNvSpPr/>
          <p:nvPr/>
        </p:nvSpPr>
        <p:spPr>
          <a:xfrm>
            <a:off x="1097653" y="5293878"/>
            <a:ext cx="4754828" cy="1037993"/>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Tree>
    <p:extLst>
      <p:ext uri="{BB962C8B-B14F-4D97-AF65-F5344CB8AC3E}">
        <p14:creationId xmlns:p14="http://schemas.microsoft.com/office/powerpoint/2010/main" val="1661227973"/>
      </p:ext>
    </p:extLst>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Swapping Colliders </a:t>
            </a:r>
            <a:r>
              <a:rPr lang="en-US" dirty="0"/>
              <a:t>at </a:t>
            </a:r>
            <a:r>
              <a:rPr lang="en-US" dirty="0" smtClean="0"/>
              <a:t>Runtime</a:t>
            </a:r>
            <a:endParaRPr lang="en-US" dirty="0"/>
          </a:p>
        </p:txBody>
      </p:sp>
      <p:pic>
        <p:nvPicPr>
          <p:cNvPr id="4" name="Picture 3"/>
          <p:cNvPicPr>
            <a:picLocks noChangeAspect="1"/>
          </p:cNvPicPr>
          <p:nvPr/>
        </p:nvPicPr>
        <p:blipFill>
          <a:blip r:embed="rId2"/>
          <a:stretch>
            <a:fillRect/>
          </a:stretch>
        </p:blipFill>
        <p:spPr>
          <a:xfrm>
            <a:off x="274639" y="1212849"/>
            <a:ext cx="9143963" cy="5623669"/>
          </a:xfrm>
          <a:prstGeom prst="rect">
            <a:avLst/>
          </a:prstGeom>
        </p:spPr>
      </p:pic>
      <p:sp>
        <p:nvSpPr>
          <p:cNvPr id="5" name="Rounded Rectangle 4"/>
          <p:cNvSpPr/>
          <p:nvPr/>
        </p:nvSpPr>
        <p:spPr>
          <a:xfrm>
            <a:off x="3475067" y="4411653"/>
            <a:ext cx="4297633" cy="914390"/>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6" name="Content Placeholder 2"/>
          <p:cNvSpPr txBox="1">
            <a:spLocks/>
          </p:cNvSpPr>
          <p:nvPr/>
        </p:nvSpPr>
        <p:spPr>
          <a:xfrm>
            <a:off x="9455168" y="4024683"/>
            <a:ext cx="2981307" cy="2092881"/>
          </a:xfrm>
          <a:prstGeom prst="rect">
            <a:avLst/>
          </a:prstGeom>
        </p:spPr>
        <p:txBody>
          <a:bodyPr vert="horz" wrap="square" lIns="146304" tIns="91440" rIns="146304" bIns="91440" rtlCol="0">
            <a:spAutoFit/>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i="1" dirty="0" smtClean="0"/>
              <a:t>Called from </a:t>
            </a:r>
          </a:p>
          <a:p>
            <a:pPr marL="0" indent="0">
              <a:buNone/>
            </a:pPr>
            <a:r>
              <a:rPr lang="en-US" i="1" dirty="0" err="1" smtClean="0"/>
              <a:t>Keyframe</a:t>
            </a:r>
            <a:r>
              <a:rPr lang="en-US" i="1" dirty="0" smtClean="0"/>
              <a:t> </a:t>
            </a:r>
          </a:p>
          <a:p>
            <a:pPr marL="0" indent="0">
              <a:buNone/>
            </a:pPr>
            <a:r>
              <a:rPr lang="en-US" i="1" dirty="0" smtClean="0"/>
              <a:t>events</a:t>
            </a:r>
          </a:p>
        </p:txBody>
      </p:sp>
    </p:spTree>
    <p:extLst>
      <p:ext uri="{BB962C8B-B14F-4D97-AF65-F5344CB8AC3E}">
        <p14:creationId xmlns:p14="http://schemas.microsoft.com/office/powerpoint/2010/main" val="828731513"/>
      </p:ext>
    </p:extLst>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74638" y="1212850"/>
            <a:ext cx="11887200" cy="738664"/>
          </a:xfrm>
        </p:spPr>
        <p:txBody>
          <a:bodyPr/>
          <a:lstStyle/>
          <a:p>
            <a:r>
              <a:rPr lang="en-US" dirty="0"/>
              <a:t>Use a script to control positioning behavior</a:t>
            </a:r>
          </a:p>
        </p:txBody>
      </p:sp>
      <p:sp>
        <p:nvSpPr>
          <p:cNvPr id="3" name="Title 2"/>
          <p:cNvSpPr>
            <a:spLocks noGrp="1"/>
          </p:cNvSpPr>
          <p:nvPr>
            <p:ph type="title"/>
          </p:nvPr>
        </p:nvSpPr>
        <p:spPr/>
        <p:txBody>
          <a:bodyPr/>
          <a:lstStyle/>
          <a:p>
            <a:r>
              <a:rPr lang="en-US" dirty="0" smtClean="0"/>
              <a:t>Using Empty Objects </a:t>
            </a:r>
            <a:r>
              <a:rPr lang="en-US" dirty="0"/>
              <a:t>as </a:t>
            </a:r>
            <a:r>
              <a:rPr lang="en-US" dirty="0" smtClean="0"/>
              <a:t>Spawn Points</a:t>
            </a:r>
            <a:endParaRPr lang="en-US" dirty="0"/>
          </a:p>
        </p:txBody>
      </p:sp>
      <p:pic>
        <p:nvPicPr>
          <p:cNvPr id="4" name="Picture 3"/>
          <p:cNvPicPr>
            <a:picLocks noChangeAspect="1"/>
          </p:cNvPicPr>
          <p:nvPr/>
        </p:nvPicPr>
        <p:blipFill rotWithShape="1">
          <a:blip r:embed="rId2"/>
          <a:srcRect r="15978"/>
          <a:stretch/>
        </p:blipFill>
        <p:spPr>
          <a:xfrm>
            <a:off x="319970" y="2125677"/>
            <a:ext cx="5898267" cy="1466850"/>
          </a:xfrm>
          <a:prstGeom prst="rect">
            <a:avLst/>
          </a:prstGeom>
        </p:spPr>
      </p:pic>
      <p:sp>
        <p:nvSpPr>
          <p:cNvPr id="5" name="Rounded Rectangle 4"/>
          <p:cNvSpPr/>
          <p:nvPr/>
        </p:nvSpPr>
        <p:spPr>
          <a:xfrm>
            <a:off x="549019" y="2582871"/>
            <a:ext cx="2468853" cy="274318"/>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pic>
        <p:nvPicPr>
          <p:cNvPr id="7" name="Picture 6"/>
          <p:cNvPicPr>
            <a:picLocks noChangeAspect="1"/>
          </p:cNvPicPr>
          <p:nvPr/>
        </p:nvPicPr>
        <p:blipFill rotWithShape="1">
          <a:blip r:embed="rId3"/>
          <a:srcRect t="15229" b="25248"/>
          <a:stretch/>
        </p:blipFill>
        <p:spPr>
          <a:xfrm>
            <a:off x="1463409" y="3122791"/>
            <a:ext cx="9037327" cy="3383244"/>
          </a:xfrm>
          <a:prstGeom prst="rect">
            <a:avLst/>
          </a:prstGeom>
          <a:effectLst>
            <a:outerShdw blurRad="50800" dist="38100" algn="l" rotWithShape="0">
              <a:prstClr val="black">
                <a:alpha val="40000"/>
              </a:prstClr>
            </a:outerShdw>
          </a:effectLst>
        </p:spPr>
      </p:pic>
      <p:sp>
        <p:nvSpPr>
          <p:cNvPr id="8" name="Rounded Rectangle 7"/>
          <p:cNvSpPr/>
          <p:nvPr/>
        </p:nvSpPr>
        <p:spPr>
          <a:xfrm>
            <a:off x="5120969" y="5907380"/>
            <a:ext cx="2735637" cy="640073"/>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pic>
        <p:nvPicPr>
          <p:cNvPr id="9" name="Picture 8"/>
          <p:cNvPicPr>
            <a:picLocks noChangeAspect="1"/>
          </p:cNvPicPr>
          <p:nvPr/>
        </p:nvPicPr>
        <p:blipFill>
          <a:blip r:embed="rId4"/>
          <a:stretch>
            <a:fillRect/>
          </a:stretch>
        </p:blipFill>
        <p:spPr>
          <a:xfrm>
            <a:off x="6970713" y="2384126"/>
            <a:ext cx="5191125" cy="2257425"/>
          </a:xfrm>
          <a:prstGeom prst="rect">
            <a:avLst/>
          </a:prstGeom>
        </p:spPr>
      </p:pic>
      <p:sp>
        <p:nvSpPr>
          <p:cNvPr id="10" name="Rounded Rectangle 9"/>
          <p:cNvSpPr/>
          <p:nvPr/>
        </p:nvSpPr>
        <p:spPr>
          <a:xfrm>
            <a:off x="9535140" y="3590593"/>
            <a:ext cx="2735637" cy="1050958"/>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11" name="Rounded Rectangle 10"/>
          <p:cNvSpPr/>
          <p:nvPr/>
        </p:nvSpPr>
        <p:spPr>
          <a:xfrm>
            <a:off x="1280532" y="2217116"/>
            <a:ext cx="914390" cy="365755"/>
          </a:xfrm>
          <a:prstGeom prst="roundRect">
            <a:avLst/>
          </a:prstGeom>
          <a:noFill/>
          <a:ln w="25400">
            <a:solidFill>
              <a:srgbClr val="FF0000"/>
            </a:solidFill>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Tree>
    <p:extLst>
      <p:ext uri="{BB962C8B-B14F-4D97-AF65-F5344CB8AC3E}">
        <p14:creationId xmlns:p14="http://schemas.microsoft.com/office/powerpoint/2010/main" val="1276245458"/>
      </p:ext>
    </p:extLst>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Updating Gravity Settings</a:t>
            </a:r>
            <a:endParaRPr lang="en-US" dirty="0"/>
          </a:p>
        </p:txBody>
      </p:sp>
      <p:pic>
        <p:nvPicPr>
          <p:cNvPr id="5" name="Picture 4"/>
          <p:cNvPicPr>
            <a:picLocks noChangeAspect="1"/>
          </p:cNvPicPr>
          <p:nvPr/>
        </p:nvPicPr>
        <p:blipFill>
          <a:blip r:embed="rId2"/>
          <a:stretch>
            <a:fillRect/>
          </a:stretch>
        </p:blipFill>
        <p:spPr>
          <a:xfrm>
            <a:off x="457580" y="1212849"/>
            <a:ext cx="3840438" cy="5454536"/>
          </a:xfrm>
          <a:prstGeom prst="rect">
            <a:avLst/>
          </a:prstGeom>
        </p:spPr>
      </p:pic>
      <p:sp>
        <p:nvSpPr>
          <p:cNvPr id="6" name="Rounded Rectangle 5"/>
          <p:cNvSpPr/>
          <p:nvPr/>
        </p:nvSpPr>
        <p:spPr>
          <a:xfrm>
            <a:off x="280752" y="4685969"/>
            <a:ext cx="2097047" cy="274317"/>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8" name="Rounded Rectangle 7"/>
          <p:cNvSpPr/>
          <p:nvPr/>
        </p:nvSpPr>
        <p:spPr>
          <a:xfrm>
            <a:off x="2560677" y="5783237"/>
            <a:ext cx="2097047" cy="274317"/>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pic>
        <p:nvPicPr>
          <p:cNvPr id="9" name="Picture 8"/>
          <p:cNvPicPr>
            <a:picLocks noChangeAspect="1"/>
          </p:cNvPicPr>
          <p:nvPr/>
        </p:nvPicPr>
        <p:blipFill>
          <a:blip r:embed="rId3"/>
          <a:stretch>
            <a:fillRect/>
          </a:stretch>
        </p:blipFill>
        <p:spPr>
          <a:xfrm>
            <a:off x="5486725" y="1212849"/>
            <a:ext cx="2609850" cy="3457575"/>
          </a:xfrm>
          <a:prstGeom prst="rect">
            <a:avLst/>
          </a:prstGeom>
        </p:spPr>
      </p:pic>
      <p:sp>
        <p:nvSpPr>
          <p:cNvPr id="11" name="Rounded Rectangle 10"/>
          <p:cNvSpPr/>
          <p:nvPr/>
        </p:nvSpPr>
        <p:spPr>
          <a:xfrm>
            <a:off x="6808752" y="1982371"/>
            <a:ext cx="1421143" cy="274317"/>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12" name="Content Placeholder 2"/>
          <p:cNvSpPr txBox="1">
            <a:spLocks/>
          </p:cNvSpPr>
          <p:nvPr/>
        </p:nvSpPr>
        <p:spPr>
          <a:xfrm>
            <a:off x="5443559" y="4960286"/>
            <a:ext cx="5306032" cy="1292662"/>
          </a:xfrm>
          <a:prstGeom prst="rect">
            <a:avLst/>
          </a:prstGeom>
        </p:spPr>
        <p:txBody>
          <a:bodyPr vert="horz" wrap="square" lIns="146304" tIns="91440" rIns="146304" bIns="91440" rtlCol="0">
            <a:spAutoFit/>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i="1" dirty="0" smtClean="0"/>
              <a:t>Set Y to 0 (zero) for top-down 2D games</a:t>
            </a:r>
          </a:p>
        </p:txBody>
      </p:sp>
      <p:sp>
        <p:nvSpPr>
          <p:cNvPr id="10" name="Rounded Rectangle 9"/>
          <p:cNvSpPr/>
          <p:nvPr/>
        </p:nvSpPr>
        <p:spPr>
          <a:xfrm>
            <a:off x="640458" y="1315400"/>
            <a:ext cx="457195" cy="261643"/>
          </a:xfrm>
          <a:prstGeom prst="roundRect">
            <a:avLst/>
          </a:prstGeom>
          <a:noFill/>
          <a:ln w="25400">
            <a:solidFill>
              <a:srgbClr val="FF0000"/>
            </a:solidFill>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Tree>
    <p:extLst>
      <p:ext uri="{BB962C8B-B14F-4D97-AF65-F5344CB8AC3E}">
        <p14:creationId xmlns:p14="http://schemas.microsoft.com/office/powerpoint/2010/main" val="935338958"/>
      </p:ext>
    </p:extLst>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graphicFrame>
        <p:nvGraphicFramePr>
          <p:cNvPr id="5" name="Content Placeholder 4"/>
          <p:cNvGraphicFramePr>
            <a:graphicFrameLocks noGrp="1"/>
          </p:cNvGraphicFramePr>
          <p:nvPr>
            <p:ph idx="4294967295"/>
            <p:extLst>
              <p:ext uri="{D42A27DB-BD31-4B8C-83A1-F6EECF244321}">
                <p14:modId xmlns:p14="http://schemas.microsoft.com/office/powerpoint/2010/main" val="3285590808"/>
              </p:ext>
            </p:extLst>
          </p:nvPr>
        </p:nvGraphicFramePr>
        <p:xfrm>
          <a:off x="2176957" y="1212849"/>
          <a:ext cx="7973157" cy="49494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77799" y="1668482"/>
            <a:ext cx="1142857" cy="1142857"/>
          </a:xfrm>
          <a:prstGeom prst="rect">
            <a:avLst/>
          </a:prstGeom>
        </p:spPr>
      </p:pic>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97966" y="3131506"/>
            <a:ext cx="1142857" cy="1142857"/>
          </a:xfrm>
          <a:prstGeom prst="rect">
            <a:avLst/>
          </a:prstGeom>
        </p:spPr>
      </p:pic>
    </p:spTree>
    <p:extLst>
      <p:ext uri="{BB962C8B-B14F-4D97-AF65-F5344CB8AC3E}">
        <p14:creationId xmlns:p14="http://schemas.microsoft.com/office/powerpoint/2010/main" val="1135513528"/>
      </p:ext>
    </p:extLst>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Graphics For Your Game</a:t>
            </a:r>
            <a:endParaRPr lang="en-US" dirty="0"/>
          </a:p>
        </p:txBody>
      </p:sp>
      <p:pic>
        <p:nvPicPr>
          <p:cNvPr id="4" name="Picture 3"/>
          <p:cNvPicPr>
            <a:picLocks noChangeAspect="1"/>
          </p:cNvPicPr>
          <p:nvPr/>
        </p:nvPicPr>
        <p:blipFill>
          <a:blip r:embed="rId2"/>
          <a:stretch>
            <a:fillRect/>
          </a:stretch>
        </p:blipFill>
        <p:spPr>
          <a:xfrm>
            <a:off x="2415797" y="2106992"/>
            <a:ext cx="3451095" cy="1920158"/>
          </a:xfrm>
          <a:prstGeom prst="rect">
            <a:avLst/>
          </a:prstGeom>
        </p:spPr>
      </p:pic>
      <p:pic>
        <p:nvPicPr>
          <p:cNvPr id="1026" name="Picture 2" descr="http://upload.wikimedia.org/wikipedia/commons/c/c6/Adobe_freaking_amazing_logo.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4419" y="2106992"/>
            <a:ext cx="1147295" cy="192015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Gimp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2579" y="2785246"/>
            <a:ext cx="2560734" cy="256073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5"/>
          <a:stretch>
            <a:fillRect/>
          </a:stretch>
        </p:blipFill>
        <p:spPr>
          <a:xfrm>
            <a:off x="9793313" y="3708429"/>
            <a:ext cx="1855492" cy="1049179"/>
          </a:xfrm>
          <a:prstGeom prst="rect">
            <a:avLst/>
          </a:prstGeom>
        </p:spPr>
      </p:pic>
      <p:pic>
        <p:nvPicPr>
          <p:cNvPr id="8" name="Picture 21" descr="http://www.getpaint.net/images/Logo3.png"/>
          <p:cNvPicPr>
            <a:picLocks noChangeAspect="1" noChangeArrowheads="1"/>
          </p:cNvPicPr>
          <p:nvPr/>
        </p:nvPicPr>
        <p:blipFill>
          <a:blip r:embed="rId6" cstate="print"/>
          <a:srcRect/>
          <a:stretch>
            <a:fillRect/>
          </a:stretch>
        </p:blipFill>
        <p:spPr bwMode="auto">
          <a:xfrm>
            <a:off x="7532356" y="5267054"/>
            <a:ext cx="4066204" cy="995107"/>
          </a:xfrm>
          <a:prstGeom prst="rect">
            <a:avLst/>
          </a:prstGeom>
          <a:noFill/>
        </p:spPr>
      </p:pic>
      <p:sp>
        <p:nvSpPr>
          <p:cNvPr id="9" name="Content Placeholder 2"/>
          <p:cNvSpPr>
            <a:spLocks noGrp="1"/>
          </p:cNvSpPr>
          <p:nvPr>
            <p:ph idx="4294967295"/>
          </p:nvPr>
        </p:nvSpPr>
        <p:spPr>
          <a:xfrm>
            <a:off x="1085101" y="4295053"/>
            <a:ext cx="4781791" cy="1582600"/>
          </a:xfrm>
          <a:prstGeom prst="rect">
            <a:avLst/>
          </a:prstGeom>
        </p:spPr>
        <p:txBody>
          <a:bodyPr>
            <a:noAutofit/>
          </a:bodyPr>
          <a:lstStyle/>
          <a:p>
            <a:pPr marL="0" indent="0">
              <a:buNone/>
            </a:pPr>
            <a:r>
              <a:rPr lang="en-US" sz="2856" dirty="0"/>
              <a:t>Commercial</a:t>
            </a:r>
          </a:p>
          <a:p>
            <a:r>
              <a:rPr lang="en-US" sz="2856" dirty="0"/>
              <a:t>Adobe Illustrator</a:t>
            </a:r>
          </a:p>
          <a:p>
            <a:r>
              <a:rPr lang="en-US" sz="2856" dirty="0"/>
              <a:t>Adobe Photoshop</a:t>
            </a:r>
          </a:p>
        </p:txBody>
      </p:sp>
      <p:sp>
        <p:nvSpPr>
          <p:cNvPr id="10" name="Content Placeholder 2"/>
          <p:cNvSpPr txBox="1">
            <a:spLocks/>
          </p:cNvSpPr>
          <p:nvPr/>
        </p:nvSpPr>
        <p:spPr>
          <a:xfrm>
            <a:off x="7532356" y="1569931"/>
            <a:ext cx="4781791" cy="1740860"/>
          </a:xfrm>
          <a:prstGeom prst="rect">
            <a:avLst/>
          </a:prstGeom>
        </p:spPr>
        <p:txBody>
          <a:bodyPr vert="horz" lIns="93260" tIns="46630" rIns="93260" bIns="46630" rtlCol="0" anchor="ctr">
            <a:noAutofit/>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buNone/>
            </a:pPr>
            <a:r>
              <a:rPr lang="en-US" sz="2856" dirty="0"/>
              <a:t>FREE!</a:t>
            </a:r>
          </a:p>
          <a:p>
            <a:r>
              <a:rPr lang="en-US" sz="2856" dirty="0"/>
              <a:t>Gimp</a:t>
            </a:r>
          </a:p>
          <a:p>
            <a:r>
              <a:rPr lang="en-US" sz="2856" dirty="0"/>
              <a:t>Paint.net</a:t>
            </a:r>
          </a:p>
        </p:txBody>
      </p:sp>
    </p:spTree>
    <p:extLst>
      <p:ext uri="{BB962C8B-B14F-4D97-AF65-F5344CB8AC3E}">
        <p14:creationId xmlns:p14="http://schemas.microsoft.com/office/powerpoint/2010/main" val="3322244459"/>
      </p:ext>
    </p:extLst>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Audio Tools</a:t>
            </a:r>
            <a:endParaRPr lang="en-US" dirty="0"/>
          </a:p>
        </p:txBody>
      </p:sp>
      <p:sp>
        <p:nvSpPr>
          <p:cNvPr id="9" name="Content Placeholder 2"/>
          <p:cNvSpPr>
            <a:spLocks noGrp="1"/>
          </p:cNvSpPr>
          <p:nvPr>
            <p:ph idx="4294967295"/>
          </p:nvPr>
        </p:nvSpPr>
        <p:spPr>
          <a:xfrm>
            <a:off x="3292189" y="2273925"/>
            <a:ext cx="8199422" cy="4691276"/>
          </a:xfrm>
          <a:prstGeom prst="rect">
            <a:avLst/>
          </a:prstGeom>
        </p:spPr>
        <p:txBody>
          <a:bodyPr>
            <a:noAutofit/>
          </a:bodyPr>
          <a:lstStyle/>
          <a:p>
            <a:pPr marL="0" indent="0">
              <a:buNone/>
            </a:pPr>
            <a:endParaRPr lang="en-US" sz="2856" dirty="0"/>
          </a:p>
          <a:p>
            <a:r>
              <a:rPr lang="en-US" sz="2856" dirty="0"/>
              <a:t>FL Studio: </a:t>
            </a:r>
            <a:r>
              <a:rPr lang="en-US" sz="2856" dirty="0">
                <a:hlinkClick r:id="rId2"/>
              </a:rPr>
              <a:t>http://www.image-line.com/flstudio/</a:t>
            </a:r>
            <a:r>
              <a:rPr lang="en-US" sz="2856" dirty="0"/>
              <a:t>  </a:t>
            </a:r>
          </a:p>
          <a:p>
            <a:pPr lvl="1"/>
            <a:r>
              <a:rPr lang="en-US" sz="2652" dirty="0"/>
              <a:t>Free demo, buy to access all features  </a:t>
            </a:r>
            <a:endParaRPr lang="en-US" sz="2652" dirty="0" smtClean="0"/>
          </a:p>
          <a:p>
            <a:pPr marL="342900" lvl="1" indent="0">
              <a:buNone/>
            </a:pPr>
            <a:endParaRPr lang="en-US" sz="2652" dirty="0"/>
          </a:p>
          <a:p>
            <a:r>
              <a:rPr lang="en-US" sz="2856" dirty="0"/>
              <a:t>Audacity: </a:t>
            </a:r>
            <a:r>
              <a:rPr lang="en-US" sz="2856" dirty="0">
                <a:hlinkClick r:id="rId3"/>
              </a:rPr>
              <a:t>http://audacity.sourceforge.net/</a:t>
            </a:r>
            <a:r>
              <a:rPr lang="en-US" sz="2856" dirty="0"/>
              <a:t> </a:t>
            </a:r>
          </a:p>
          <a:p>
            <a:pPr lvl="1"/>
            <a:r>
              <a:rPr lang="en-US" sz="2652" dirty="0"/>
              <a:t>Free, open-source</a:t>
            </a:r>
          </a:p>
        </p:txBody>
      </p:sp>
      <p:pic>
        <p:nvPicPr>
          <p:cNvPr id="7" name="Picture 4" descr="http://www.image-line.com/flstudio/FL_Studio11_GraySplashNoShadow_3.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2157" y="1780426"/>
            <a:ext cx="1496051" cy="155434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udacity: Free Sound Editor and Recording Softwar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2157" y="4685969"/>
            <a:ext cx="2457798" cy="9714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2772288"/>
      </p:ext>
    </p:extLst>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Useful Links</a:t>
            </a:r>
            <a:endParaRPr lang="en-US" dirty="0"/>
          </a:p>
        </p:txBody>
      </p:sp>
      <p:sp>
        <p:nvSpPr>
          <p:cNvPr id="3" name="Content Placeholder 2"/>
          <p:cNvSpPr>
            <a:spLocks noGrp="1"/>
          </p:cNvSpPr>
          <p:nvPr>
            <p:ph idx="4294967295"/>
          </p:nvPr>
        </p:nvSpPr>
        <p:spPr>
          <a:xfrm>
            <a:off x="274639" y="1183160"/>
            <a:ext cx="10333115" cy="5094442"/>
          </a:xfrm>
          <a:prstGeom prst="rect">
            <a:avLst/>
          </a:prstGeom>
        </p:spPr>
        <p:txBody>
          <a:bodyPr>
            <a:normAutofit fontScale="77500" lnSpcReduction="20000"/>
          </a:bodyPr>
          <a:lstStyle/>
          <a:p>
            <a:endParaRPr lang="en-US" sz="4080" dirty="0"/>
          </a:p>
          <a:p>
            <a:r>
              <a:rPr lang="en-US" sz="4080" dirty="0"/>
              <a:t>This presentation</a:t>
            </a:r>
          </a:p>
          <a:p>
            <a:pPr marL="0" indent="0">
              <a:buNone/>
            </a:pPr>
            <a:r>
              <a:rPr lang="en-US" sz="3672" dirty="0">
                <a:hlinkClick r:id="rId2"/>
              </a:rPr>
              <a:t>http://</a:t>
            </a:r>
            <a:r>
              <a:rPr lang="en-US" sz="4080" dirty="0">
                <a:hlinkClick r:id="rId2"/>
              </a:rPr>
              <a:t>WakeUpAndCode.com/downloads</a:t>
            </a:r>
            <a:endParaRPr lang="en-US" sz="4080" dirty="0"/>
          </a:p>
          <a:p>
            <a:endParaRPr lang="en-US" sz="4080" dirty="0"/>
          </a:p>
          <a:p>
            <a:r>
              <a:rPr lang="en-US" sz="4080" dirty="0"/>
              <a:t>Zombie Conga Tutorial, by Chris </a:t>
            </a:r>
            <a:r>
              <a:rPr lang="en-US" sz="4080" dirty="0" err="1"/>
              <a:t>LaPollo</a:t>
            </a:r>
            <a:endParaRPr lang="en-US" sz="4080" dirty="0"/>
          </a:p>
          <a:p>
            <a:pPr marL="0" indent="0">
              <a:buNone/>
            </a:pPr>
            <a:r>
              <a:rPr lang="en-US" sz="4080" dirty="0">
                <a:hlinkClick r:id="rId3"/>
              </a:rPr>
              <a:t>http://</a:t>
            </a:r>
            <a:r>
              <a:rPr lang="en-US" sz="3162" dirty="0">
                <a:hlinkClick r:id="rId3"/>
              </a:rPr>
              <a:t>www.raywenderlich.com/61532/unity-2d-tutorial-getting-started</a:t>
            </a:r>
            <a:r>
              <a:rPr lang="en-US" sz="4080" dirty="0"/>
              <a:t> </a:t>
            </a:r>
          </a:p>
          <a:p>
            <a:pPr marL="0" indent="0">
              <a:buNone/>
            </a:pPr>
            <a:endParaRPr lang="en-US" sz="4080" dirty="0"/>
          </a:p>
          <a:p>
            <a:r>
              <a:rPr lang="en-US" sz="4080" dirty="0"/>
              <a:t>Unity Tutorials: </a:t>
            </a:r>
            <a:r>
              <a:rPr lang="en-US" sz="4080" dirty="0">
                <a:hlinkClick r:id="rId4"/>
              </a:rPr>
              <a:t>http://unity3d.com/learn</a:t>
            </a:r>
            <a:r>
              <a:rPr lang="en-US" sz="4080" dirty="0"/>
              <a:t> </a:t>
            </a:r>
          </a:p>
          <a:p>
            <a:pPr marL="0" indent="0">
              <a:buNone/>
            </a:pPr>
            <a:endParaRPr lang="en-US" sz="4080" dirty="0"/>
          </a:p>
          <a:p>
            <a:r>
              <a:rPr lang="en-US" sz="4080" dirty="0"/>
              <a:t>Free Assets: </a:t>
            </a:r>
            <a:r>
              <a:rPr lang="en-US" sz="4080" dirty="0">
                <a:hlinkClick r:id="rId5"/>
              </a:rPr>
              <a:t>http://codefoster.com/media</a:t>
            </a:r>
            <a:r>
              <a:rPr lang="en-US" sz="4080" dirty="0"/>
              <a:t> </a:t>
            </a:r>
          </a:p>
          <a:p>
            <a:endParaRPr lang="en-US" sz="4080" dirty="0"/>
          </a:p>
          <a:p>
            <a:endParaRPr lang="en-US" sz="4080" dirty="0"/>
          </a:p>
        </p:txBody>
      </p:sp>
    </p:spTree>
    <p:extLst>
      <p:ext uri="{BB962C8B-B14F-4D97-AF65-F5344CB8AC3E}">
        <p14:creationId xmlns:p14="http://schemas.microsoft.com/office/powerpoint/2010/main" val="1548318759"/>
      </p:ext>
    </p:extLst>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 More Info:</a:t>
            </a:r>
            <a:endParaRPr lang="en-US" dirty="0"/>
          </a:p>
        </p:txBody>
      </p:sp>
      <p:sp>
        <p:nvSpPr>
          <p:cNvPr id="3" name="Content Placeholder 2"/>
          <p:cNvSpPr>
            <a:spLocks noGrp="1"/>
          </p:cNvSpPr>
          <p:nvPr>
            <p:ph idx="4294967295"/>
          </p:nvPr>
        </p:nvSpPr>
        <p:spPr>
          <a:xfrm>
            <a:off x="457580" y="1212849"/>
            <a:ext cx="11429875" cy="4124206"/>
          </a:xfrm>
          <a:prstGeom prst="rect">
            <a:avLst/>
          </a:prstGeom>
        </p:spPr>
        <p:txBody>
          <a:bodyPr/>
          <a:lstStyle/>
          <a:p>
            <a:r>
              <a:rPr lang="en-US" dirty="0"/>
              <a:t>Xbox One Indie </a:t>
            </a:r>
            <a:r>
              <a:rPr lang="en-US" dirty="0" err="1" smtClean="0"/>
              <a:t>Devs</a:t>
            </a:r>
            <a:r>
              <a:rPr lang="en-US" dirty="0" smtClean="0"/>
              <a:t>:</a:t>
            </a:r>
          </a:p>
          <a:p>
            <a:pPr lvl="1"/>
            <a:r>
              <a:rPr lang="en-US" dirty="0" smtClean="0">
                <a:hlinkClick r:id="rId3"/>
              </a:rPr>
              <a:t>http</a:t>
            </a:r>
            <a:r>
              <a:rPr lang="en-US" dirty="0">
                <a:hlinkClick r:id="rId3"/>
              </a:rPr>
              <a:t>://</a:t>
            </a:r>
            <a:r>
              <a:rPr lang="en-US" dirty="0" smtClean="0">
                <a:hlinkClick r:id="rId3"/>
              </a:rPr>
              <a:t>facebook.com/groups/XboxOneIndieDevs</a:t>
            </a:r>
            <a:endParaRPr lang="en-US" dirty="0" smtClean="0"/>
          </a:p>
          <a:p>
            <a:pPr lvl="1"/>
            <a:r>
              <a:rPr lang="en-US" dirty="0" smtClean="0">
                <a:hlinkClick r:id="rId4"/>
              </a:rPr>
              <a:t>http://WakeUpAndCode.com/xb1</a:t>
            </a:r>
            <a:endParaRPr lang="en-US" dirty="0" smtClean="0"/>
          </a:p>
          <a:p>
            <a:pPr marL="342900" lvl="1" indent="0">
              <a:buNone/>
            </a:pPr>
            <a:endParaRPr lang="en-US" dirty="0" smtClean="0"/>
          </a:p>
          <a:p>
            <a:r>
              <a:rPr lang="en-US" dirty="0" smtClean="0"/>
              <a:t>Unity Indie </a:t>
            </a:r>
            <a:r>
              <a:rPr lang="en-US" dirty="0" err="1" smtClean="0"/>
              <a:t>Devs</a:t>
            </a:r>
            <a:r>
              <a:rPr lang="en-US" dirty="0" smtClean="0"/>
              <a:t>:</a:t>
            </a:r>
            <a:endParaRPr lang="en-US" dirty="0"/>
          </a:p>
          <a:p>
            <a:pPr lvl="1"/>
            <a:r>
              <a:rPr lang="en-US" dirty="0">
                <a:hlinkClick r:id="rId5"/>
              </a:rPr>
              <a:t>http://</a:t>
            </a:r>
            <a:r>
              <a:rPr lang="en-US" dirty="0" smtClean="0">
                <a:hlinkClick r:id="rId5"/>
              </a:rPr>
              <a:t>facebook.com/groups/UnityIndieDevs</a:t>
            </a:r>
            <a:r>
              <a:rPr lang="en-US" dirty="0" smtClean="0"/>
              <a:t> </a:t>
            </a:r>
            <a:endParaRPr lang="en-US" dirty="0"/>
          </a:p>
          <a:p>
            <a:pPr lvl="1"/>
            <a:r>
              <a:rPr lang="en-US" dirty="0" smtClean="0">
                <a:hlinkClick r:id="rId6"/>
              </a:rPr>
              <a:t>http://WakeUpAndCode.com/unity</a:t>
            </a:r>
            <a:r>
              <a:rPr lang="en-US" dirty="0" smtClean="0"/>
              <a:t> </a:t>
            </a:r>
          </a:p>
          <a:p>
            <a:endParaRPr lang="en-US" dirty="0"/>
          </a:p>
        </p:txBody>
      </p:sp>
    </p:spTree>
    <p:extLst>
      <p:ext uri="{BB962C8B-B14F-4D97-AF65-F5344CB8AC3E}">
        <p14:creationId xmlns:p14="http://schemas.microsoft.com/office/powerpoint/2010/main" val="3379551616"/>
      </p:ext>
    </p:extLst>
  </p:cSld>
  <p:clrMapOvr>
    <a:masterClrMapping/>
  </p:clrMapOvr>
  <p:transition>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a:spLocks noGrp="1"/>
          </p:cNvSpPr>
          <p:nvPr>
            <p:ph type="title"/>
          </p:nvPr>
        </p:nvSpPr>
        <p:spPr>
          <a:xfrm>
            <a:off x="274639" y="295274"/>
            <a:ext cx="11889564" cy="917575"/>
          </a:xfrm>
        </p:spPr>
        <p:txBody>
          <a:bodyPr/>
          <a:lstStyle/>
          <a:p>
            <a:r>
              <a:rPr lang="en-US" dirty="0" err="1" smtClean="0"/>
              <a:t>Mecanim</a:t>
            </a:r>
            <a:r>
              <a:rPr lang="en-US" dirty="0" smtClean="0"/>
              <a:t> for 2D Sprite Animations</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7726" y="1215067"/>
            <a:ext cx="6703444" cy="5027583"/>
          </a:xfrm>
          <a:prstGeom prst="rect">
            <a:avLst/>
          </a:prstGeom>
        </p:spPr>
      </p:pic>
      <p:sp>
        <p:nvSpPr>
          <p:cNvPr id="2" name="Text Placeholder 1"/>
          <p:cNvSpPr>
            <a:spLocks noGrp="1"/>
          </p:cNvSpPr>
          <p:nvPr>
            <p:ph type="body" sz="quarter" idx="10"/>
          </p:nvPr>
        </p:nvSpPr>
        <p:spPr>
          <a:xfrm>
            <a:off x="188444" y="5982324"/>
            <a:ext cx="9326842" cy="849463"/>
          </a:xfrm>
        </p:spPr>
        <p:txBody>
          <a:bodyPr/>
          <a:lstStyle/>
          <a:p>
            <a:r>
              <a:rPr lang="en-US" sz="2400" dirty="0">
                <a:hlinkClick r:id="rId3"/>
              </a:rPr>
              <a:t>https://github.com/Banbury/UnitySpritesAndBones/wiki/Tutorial%3A-Using-Sprites-And-Bones-and-Mecanim-to-animate-a-bird</a:t>
            </a:r>
            <a:endParaRPr lang="en-US" sz="2400" dirty="0"/>
          </a:p>
        </p:txBody>
      </p:sp>
    </p:spTree>
    <p:extLst>
      <p:ext uri="{BB962C8B-B14F-4D97-AF65-F5344CB8AC3E}">
        <p14:creationId xmlns:p14="http://schemas.microsoft.com/office/powerpoint/2010/main" val="4185205200"/>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My Background (continued)</a:t>
            </a:r>
            <a:endParaRPr lang="en-US" dirty="0"/>
          </a:p>
        </p:txBody>
      </p:sp>
      <p:graphicFrame>
        <p:nvGraphicFramePr>
          <p:cNvPr id="5" name="Content Placeholder 4"/>
          <p:cNvGraphicFramePr>
            <a:graphicFrameLocks noGrp="1"/>
          </p:cNvGraphicFramePr>
          <p:nvPr>
            <p:ph idx="4294967295"/>
            <p:extLst>
              <p:ext uri="{D42A27DB-BD31-4B8C-83A1-F6EECF244321}">
                <p14:modId xmlns:p14="http://schemas.microsoft.com/office/powerpoint/2010/main" val="997301794"/>
              </p:ext>
            </p:extLst>
          </p:nvPr>
        </p:nvGraphicFramePr>
        <p:xfrm>
          <a:off x="457580" y="1119848"/>
          <a:ext cx="9962420" cy="2781146"/>
        </p:xfrm>
        <a:graphic>
          <a:graphicData uri="http://schemas.openxmlformats.org/drawingml/2006/table">
            <a:tbl>
              <a:tblPr firstRow="1" bandRow="1">
                <a:tableStyleId>{5C22544A-7EE6-4342-B048-85BDC9FD1C3A}</a:tableStyleId>
              </a:tblPr>
              <a:tblGrid>
                <a:gridCol w="1455186"/>
                <a:gridCol w="8507234"/>
              </a:tblGrid>
              <a:tr h="378222">
                <a:tc>
                  <a:txBody>
                    <a:bodyPr/>
                    <a:lstStyle/>
                    <a:p>
                      <a:r>
                        <a:rPr lang="en-US" sz="1800" dirty="0" smtClean="0"/>
                        <a:t>Period</a:t>
                      </a:r>
                      <a:endParaRPr lang="en-US" sz="1800" dirty="0"/>
                    </a:p>
                  </a:txBody>
                  <a:tcPr marL="93260" marR="93260" marT="46630" marB="46630"/>
                </a:tc>
                <a:tc>
                  <a:txBody>
                    <a:bodyPr/>
                    <a:lstStyle/>
                    <a:p>
                      <a:r>
                        <a:rPr lang="en-US" sz="1800" dirty="0" smtClean="0"/>
                        <a:t>Background/Experience</a:t>
                      </a:r>
                      <a:endParaRPr lang="en-US" sz="1800" dirty="0"/>
                    </a:p>
                  </a:txBody>
                  <a:tcPr marL="93260" marR="93260" marT="46630" marB="46630"/>
                </a:tc>
              </a:tr>
              <a:tr h="1212384">
                <a:tc>
                  <a:txBody>
                    <a:bodyPr/>
                    <a:lstStyle/>
                    <a:p>
                      <a:r>
                        <a:rPr lang="en-US" sz="1800" dirty="0" smtClean="0"/>
                        <a:t>2013</a:t>
                      </a:r>
                      <a:endParaRPr lang="en-US" sz="1800" dirty="0"/>
                    </a:p>
                  </a:txBody>
                  <a:tcPr marL="93260" marR="93260" marT="46630" marB="46630"/>
                </a:tc>
                <a:tc>
                  <a:txBody>
                    <a:bodyPr/>
                    <a:lstStyle/>
                    <a:p>
                      <a:pPr marL="285750" indent="-285750">
                        <a:buFont typeface="Arial" panose="020B0604020202020204" pitchFamily="34" charset="0"/>
                        <a:buChar char="•"/>
                      </a:pPr>
                      <a:r>
                        <a:rPr lang="en-US" sz="1800" dirty="0" smtClean="0"/>
                        <a:t>Ninja</a:t>
                      </a:r>
                      <a:r>
                        <a:rPr lang="en-US" sz="1800" baseline="0" dirty="0" smtClean="0"/>
                        <a:t> Cat Runner on Win8, WP8, Web (Construct2)</a:t>
                      </a:r>
                    </a:p>
                    <a:p>
                      <a:pPr marL="285750" indent="-285750">
                        <a:buFont typeface="Arial" panose="020B0604020202020204" pitchFamily="34" charset="0"/>
                        <a:buChar char="•"/>
                      </a:pPr>
                      <a:r>
                        <a:rPr lang="en-US" sz="1800" baseline="0" dirty="0" smtClean="0"/>
                        <a:t>Video Q&amp;A with MS Tech Evangelist Frank La </a:t>
                      </a:r>
                      <a:r>
                        <a:rPr lang="en-US" sz="1800" baseline="0" dirty="0" err="1" smtClean="0"/>
                        <a:t>Vigne</a:t>
                      </a:r>
                      <a:endParaRPr lang="en-US" sz="1800" baseline="0" dirty="0" smtClean="0"/>
                    </a:p>
                    <a:p>
                      <a:pPr marL="285750" indent="-285750">
                        <a:buFont typeface="Arial" panose="020B0604020202020204" pitchFamily="34" charset="0"/>
                        <a:buChar char="•"/>
                      </a:pPr>
                      <a:r>
                        <a:rPr lang="en-US" sz="1800" dirty="0" smtClean="0"/>
                        <a:t>Founder/Admin</a:t>
                      </a:r>
                      <a:r>
                        <a:rPr lang="en-US" sz="1800" baseline="0" dirty="0" smtClean="0"/>
                        <a:t> of FB groups: Construct2, Xbox One &amp; Unity Indie </a:t>
                      </a:r>
                      <a:r>
                        <a:rPr lang="en-US" sz="1800" baseline="0" dirty="0" err="1" smtClean="0"/>
                        <a:t>Devs</a:t>
                      </a:r>
                      <a:endParaRPr lang="en-US" sz="1800" baseline="0" dirty="0" smtClean="0"/>
                    </a:p>
                    <a:p>
                      <a:pPr marL="285750" indent="-285750">
                        <a:buFont typeface="Arial" panose="020B0604020202020204" pitchFamily="34" charset="0"/>
                        <a:buChar char="•"/>
                      </a:pPr>
                      <a:r>
                        <a:rPr lang="en-US" sz="1800" baseline="0" dirty="0" smtClean="0"/>
                        <a:t>Attended </a:t>
                      </a:r>
                      <a:r>
                        <a:rPr lang="en-US" sz="1800" baseline="0" dirty="0" err="1" smtClean="0"/>
                        <a:t>ID@Seattle</a:t>
                      </a:r>
                      <a:r>
                        <a:rPr lang="en-US" sz="1800" baseline="0" dirty="0" smtClean="0"/>
                        <a:t>, Microsoft’s first </a:t>
                      </a:r>
                      <a:r>
                        <a:rPr lang="en-US" sz="1800" baseline="0" dirty="0" err="1" smtClean="0"/>
                        <a:t>ID@Xbox</a:t>
                      </a:r>
                      <a:r>
                        <a:rPr lang="en-US" sz="1800" baseline="0" dirty="0" smtClean="0"/>
                        <a:t> summit</a:t>
                      </a:r>
                      <a:endParaRPr lang="en-US" sz="1800" dirty="0"/>
                    </a:p>
                  </a:txBody>
                  <a:tcPr marL="93260" marR="93260" marT="46630" marB="46630"/>
                </a:tc>
              </a:tr>
              <a:tr h="378222">
                <a:tc>
                  <a:txBody>
                    <a:bodyPr/>
                    <a:lstStyle/>
                    <a:p>
                      <a:r>
                        <a:rPr lang="en-US" sz="1800" dirty="0" smtClean="0"/>
                        <a:t>2014</a:t>
                      </a:r>
                      <a:endParaRPr lang="en-US" sz="1800" dirty="0"/>
                    </a:p>
                  </a:txBody>
                  <a:tcPr marL="93260" marR="93260" marT="46630" marB="46630"/>
                </a:tc>
                <a:tc>
                  <a:txBody>
                    <a:bodyPr/>
                    <a:lstStyle/>
                    <a:p>
                      <a:pPr marL="285750" indent="-285750">
                        <a:buFont typeface="Arial" panose="020B0604020202020204" pitchFamily="34" charset="0"/>
                        <a:buChar char="•"/>
                      </a:pPr>
                      <a:r>
                        <a:rPr lang="en-US" sz="1800" dirty="0" smtClean="0"/>
                        <a:t>Public Speaking</a:t>
                      </a:r>
                      <a:r>
                        <a:rPr lang="en-US" sz="1800" baseline="0" dirty="0" smtClean="0"/>
                        <a:t> on Indie Game Development</a:t>
                      </a:r>
                    </a:p>
                    <a:p>
                      <a:pPr marL="285750" indent="-285750">
                        <a:buFont typeface="Arial" panose="020B0604020202020204" pitchFamily="34" charset="0"/>
                        <a:buChar char="•"/>
                      </a:pPr>
                      <a:r>
                        <a:rPr lang="en-US" sz="1800" baseline="0" dirty="0" smtClean="0"/>
                        <a:t>Joined Microsoft as a Technical Evangelist</a:t>
                      </a:r>
                    </a:p>
                    <a:p>
                      <a:pPr marL="285750" indent="-285750">
                        <a:buFont typeface="Arial" panose="020B0604020202020204" pitchFamily="34" charset="0"/>
                        <a:buChar char="•"/>
                      </a:pPr>
                      <a:r>
                        <a:rPr lang="en-US" sz="1800" baseline="0" dirty="0" smtClean="0"/>
                        <a:t>Attended </a:t>
                      </a:r>
                      <a:r>
                        <a:rPr lang="en-US" sz="1800" baseline="0" dirty="0" err="1" smtClean="0"/>
                        <a:t>ID@Chicago</a:t>
                      </a:r>
                      <a:endParaRPr lang="en-US" sz="1800" baseline="0" dirty="0" smtClean="0"/>
                    </a:p>
                    <a:p>
                      <a:pPr marL="285750" indent="-285750">
                        <a:buFont typeface="Arial" panose="020B0604020202020204" pitchFamily="34" charset="0"/>
                        <a:buChar char="•"/>
                      </a:pPr>
                      <a:r>
                        <a:rPr lang="en-US" sz="1800" baseline="0" dirty="0" smtClean="0"/>
                        <a:t>Working with Kinect v2</a:t>
                      </a:r>
                      <a:endParaRPr lang="en-US" sz="1800" dirty="0"/>
                    </a:p>
                  </a:txBody>
                  <a:tcPr marL="93260" marR="93260" marT="46630" marB="46630"/>
                </a:tc>
              </a:tr>
            </a:tbl>
          </a:graphicData>
        </a:graphic>
      </p:graphicFrame>
      <p:pic>
        <p:nvPicPr>
          <p:cNvPr id="2050" name="Picture 2" descr="Ninja Cat Runn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040960">
            <a:off x="1926180" y="4360343"/>
            <a:ext cx="2914385" cy="163205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stretch>
            <a:fillRect/>
          </a:stretch>
        </p:blipFill>
        <p:spPr>
          <a:xfrm>
            <a:off x="5907370" y="3419546"/>
            <a:ext cx="4512630" cy="3513651"/>
          </a:xfrm>
          <a:prstGeom prst="rect">
            <a:avLst/>
          </a:prstGeom>
        </p:spPr>
      </p:pic>
      <p:sp>
        <p:nvSpPr>
          <p:cNvPr id="4" name="TextBox 3"/>
          <p:cNvSpPr txBox="1"/>
          <p:nvPr/>
        </p:nvSpPr>
        <p:spPr>
          <a:xfrm>
            <a:off x="1815802" y="6372789"/>
            <a:ext cx="4070283" cy="382308"/>
          </a:xfrm>
          <a:prstGeom prst="rect">
            <a:avLst/>
          </a:prstGeom>
          <a:noFill/>
        </p:spPr>
        <p:txBody>
          <a:bodyPr wrap="none" rtlCol="0">
            <a:spAutoFit/>
          </a:bodyPr>
          <a:lstStyle/>
          <a:p>
            <a:r>
              <a:rPr lang="en-US" sz="1836" dirty="0"/>
              <a:t>Video: </a:t>
            </a:r>
            <a:r>
              <a:rPr lang="en-US" sz="1836" dirty="0">
                <a:hlinkClick r:id="rId5"/>
              </a:rPr>
              <a:t>http://youtu.be/lRjrQPvVOpo</a:t>
            </a:r>
            <a:r>
              <a:rPr lang="en-US" sz="1836" dirty="0"/>
              <a:t> </a:t>
            </a:r>
          </a:p>
        </p:txBody>
      </p:sp>
    </p:spTree>
    <p:extLst>
      <p:ext uri="{BB962C8B-B14F-4D97-AF65-F5344CB8AC3E}">
        <p14:creationId xmlns:p14="http://schemas.microsoft.com/office/powerpoint/2010/main" val="3473708789"/>
      </p:ext>
    </p:extLst>
  </p:cSld>
  <p:clrMapOvr>
    <a:masterClrMapping/>
  </p:clrMapOvr>
  <p:transition>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a:spLocks noGrp="1"/>
          </p:cNvSpPr>
          <p:nvPr>
            <p:ph type="title"/>
          </p:nvPr>
        </p:nvSpPr>
        <p:spPr>
          <a:xfrm>
            <a:off x="274639" y="295274"/>
            <a:ext cx="11889564" cy="917575"/>
          </a:xfrm>
        </p:spPr>
        <p:txBody>
          <a:bodyPr/>
          <a:lstStyle/>
          <a:p>
            <a:r>
              <a:rPr lang="en-US" dirty="0" smtClean="0"/>
              <a:t>2D </a:t>
            </a:r>
            <a:r>
              <a:rPr lang="en-US" dirty="0" err="1" smtClean="0"/>
              <a:t>Platformer</a:t>
            </a:r>
            <a:r>
              <a:rPr lang="en-US" dirty="0" smtClean="0"/>
              <a:t> Overview</a:t>
            </a:r>
            <a:endParaRPr lang="en-US" dirty="0"/>
          </a:p>
        </p:txBody>
      </p:sp>
      <p:sp>
        <p:nvSpPr>
          <p:cNvPr id="2" name="Text Placeholder 1"/>
          <p:cNvSpPr>
            <a:spLocks noGrp="1"/>
          </p:cNvSpPr>
          <p:nvPr>
            <p:ph type="body" sz="quarter" idx="10"/>
          </p:nvPr>
        </p:nvSpPr>
        <p:spPr>
          <a:xfrm>
            <a:off x="188444" y="5982324"/>
            <a:ext cx="11241816" cy="923330"/>
          </a:xfrm>
        </p:spPr>
        <p:txBody>
          <a:bodyPr/>
          <a:lstStyle/>
          <a:p>
            <a:r>
              <a:rPr lang="en-US" sz="2400" dirty="0">
                <a:hlinkClick r:id="rId2"/>
              </a:rPr>
              <a:t>http://blogs.unity3d.com/2013/11/12/unity-4-3-2d-game-development-overview</a:t>
            </a:r>
            <a:r>
              <a:rPr lang="en-US" sz="2400" dirty="0" smtClean="0">
                <a:hlinkClick r:id="rId2"/>
              </a:rPr>
              <a:t>/</a:t>
            </a:r>
            <a:r>
              <a:rPr lang="en-US" sz="2400" dirty="0" smtClean="0"/>
              <a:t> </a:t>
            </a:r>
          </a:p>
          <a:p>
            <a:r>
              <a:rPr lang="en-US" sz="2400" dirty="0">
                <a:hlinkClick r:id="rId3"/>
              </a:rPr>
              <a:t>https://</a:t>
            </a:r>
            <a:r>
              <a:rPr lang="en-US" sz="2400" dirty="0" smtClean="0">
                <a:hlinkClick r:id="rId3"/>
              </a:rPr>
              <a:t>www.youtube.com/watch?v=4qE8cuHI93c</a:t>
            </a:r>
            <a:r>
              <a:rPr lang="en-US" sz="2400" dirty="0" smtClean="0"/>
              <a:t> </a:t>
            </a:r>
            <a:endParaRPr lang="en-US" sz="2400" dirty="0"/>
          </a:p>
        </p:txBody>
      </p:sp>
      <p:pic>
        <p:nvPicPr>
          <p:cNvPr id="6" name="Picture 5"/>
          <p:cNvPicPr>
            <a:picLocks noChangeAspect="1"/>
          </p:cNvPicPr>
          <p:nvPr/>
        </p:nvPicPr>
        <p:blipFill rotWithShape="1">
          <a:blip r:embed="rId4"/>
          <a:srcRect l="23294" t="5001" r="23997" b="50028"/>
          <a:stretch/>
        </p:blipFill>
        <p:spPr>
          <a:xfrm>
            <a:off x="274639" y="1203969"/>
            <a:ext cx="7621500" cy="3655998"/>
          </a:xfrm>
          <a:prstGeom prst="rect">
            <a:avLst/>
          </a:prstGeom>
          <a:effectLst>
            <a:outerShdw blurRad="50800" dist="38100" dir="8100000" algn="tr" rotWithShape="0">
              <a:prstClr val="black">
                <a:alpha val="40000"/>
              </a:prstClr>
            </a:outerShdw>
          </a:effectLst>
        </p:spPr>
      </p:pic>
      <p:pic>
        <p:nvPicPr>
          <p:cNvPr id="7" name="Picture 6"/>
          <p:cNvPicPr>
            <a:picLocks noChangeAspect="1"/>
          </p:cNvPicPr>
          <p:nvPr/>
        </p:nvPicPr>
        <p:blipFill rotWithShape="1">
          <a:blip r:embed="rId4"/>
          <a:srcRect l="23294" t="49971" r="42036" b="29"/>
          <a:stretch/>
        </p:blipFill>
        <p:spPr>
          <a:xfrm>
            <a:off x="5578164" y="2335206"/>
            <a:ext cx="4273520" cy="3465016"/>
          </a:xfrm>
          <a:prstGeom prst="rect">
            <a:avLst/>
          </a:prstGeom>
          <a:effectLst>
            <a:outerShdw blurRad="50800" dist="38100" algn="l" rotWithShape="0">
              <a:prstClr val="black">
                <a:alpha val="40000"/>
              </a:prstClr>
            </a:outerShdw>
          </a:effectLst>
        </p:spPr>
      </p:pic>
    </p:spTree>
    <p:extLst>
      <p:ext uri="{BB962C8B-B14F-4D97-AF65-F5344CB8AC3E}">
        <p14:creationId xmlns:p14="http://schemas.microsoft.com/office/powerpoint/2010/main" val="3028876952"/>
      </p:ext>
    </p:extLst>
  </p:cSld>
  <p:clrMapOvr>
    <a:masterClrMapping/>
  </p:clrMapOvr>
  <p:transition>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869753" y="5779084"/>
            <a:ext cx="6850401" cy="657359"/>
          </a:xfrm>
          <a:prstGeom prst="rect">
            <a:avLst/>
          </a:prstGeom>
        </p:spPr>
        <p:txBody>
          <a:bodyPr wrap="none">
            <a:spAutoFit/>
          </a:bodyPr>
          <a:lstStyle/>
          <a:p>
            <a:r>
              <a:rPr lang="en-US" sz="1836" b="1" dirty="0"/>
              <a:t>Official Unity 5 Feature Preview Trailer </a:t>
            </a:r>
            <a:r>
              <a:rPr lang="en-US" sz="1836" i="1" dirty="0" smtClean="0"/>
              <a:t>(jump to 2:10 for 2D)</a:t>
            </a:r>
            <a:endParaRPr lang="en-US" sz="1836" i="1" dirty="0">
              <a:hlinkClick r:id=""/>
            </a:endParaRPr>
          </a:p>
          <a:p>
            <a:r>
              <a:rPr lang="en-US" sz="1836" dirty="0">
                <a:hlinkClick r:id=""/>
              </a:rPr>
              <a:t>https</a:t>
            </a:r>
            <a:r>
              <a:rPr lang="en-US" sz="1836" dirty="0">
                <a:hlinkClick r:id="rId2"/>
              </a:rPr>
              <a:t>://www.youtube.com/watch?v=dk8gpz0o5TU</a:t>
            </a:r>
            <a:r>
              <a:rPr lang="en-US" sz="1836" dirty="0"/>
              <a:t> </a:t>
            </a:r>
          </a:p>
        </p:txBody>
      </p:sp>
      <p:pic>
        <p:nvPicPr>
          <p:cNvPr id="1026" name="Picture 2" descr="http://blogs-images.forbes.com/ewanspence/files/2014/03/Unity5_lo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7216" y="2210091"/>
            <a:ext cx="8572500" cy="2571751"/>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a:spLocks noGrp="1"/>
          </p:cNvSpPr>
          <p:nvPr>
            <p:ph type="title"/>
          </p:nvPr>
        </p:nvSpPr>
        <p:spPr>
          <a:xfrm>
            <a:off x="274639" y="295274"/>
            <a:ext cx="11889564" cy="917575"/>
          </a:xfrm>
        </p:spPr>
        <p:txBody>
          <a:bodyPr/>
          <a:lstStyle/>
          <a:p>
            <a:r>
              <a:rPr lang="en-US" dirty="0" smtClean="0"/>
              <a:t>Unity 5 Preview</a:t>
            </a:r>
            <a:endParaRPr lang="en-US" dirty="0"/>
          </a:p>
        </p:txBody>
      </p:sp>
    </p:spTree>
    <p:extLst>
      <p:ext uri="{BB962C8B-B14F-4D97-AF65-F5344CB8AC3E}">
        <p14:creationId xmlns:p14="http://schemas.microsoft.com/office/powerpoint/2010/main" val="1711853894"/>
      </p:ext>
    </p:extLst>
  </p:cSld>
  <p:clrMapOvr>
    <a:masterClrMapping/>
  </p:clrMapOvr>
  <p:transition>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graphicFrame>
        <p:nvGraphicFramePr>
          <p:cNvPr id="5" name="Content Placeholder 4"/>
          <p:cNvGraphicFramePr>
            <a:graphicFrameLocks noGrp="1"/>
          </p:cNvGraphicFramePr>
          <p:nvPr>
            <p:ph idx="4294967295"/>
            <p:extLst>
              <p:ext uri="{D42A27DB-BD31-4B8C-83A1-F6EECF244321}">
                <p14:modId xmlns:p14="http://schemas.microsoft.com/office/powerpoint/2010/main" val="1979960367"/>
              </p:ext>
            </p:extLst>
          </p:nvPr>
        </p:nvGraphicFramePr>
        <p:xfrm>
          <a:off x="2176957" y="1212849"/>
          <a:ext cx="7973157" cy="49494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77799" y="1668482"/>
            <a:ext cx="1142857" cy="1142857"/>
          </a:xfrm>
          <a:prstGeom prst="rect">
            <a:avLst/>
          </a:prstGeom>
        </p:spPr>
      </p:pic>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97966" y="3131506"/>
            <a:ext cx="1142857" cy="1142857"/>
          </a:xfrm>
          <a:prstGeom prst="rect">
            <a:avLst/>
          </a:prstGeom>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77799" y="4640380"/>
            <a:ext cx="1142857" cy="1142857"/>
          </a:xfrm>
          <a:prstGeom prst="rect">
            <a:avLst/>
          </a:prstGeom>
        </p:spPr>
      </p:pic>
    </p:spTree>
    <p:extLst>
      <p:ext uri="{BB962C8B-B14F-4D97-AF65-F5344CB8AC3E}">
        <p14:creationId xmlns:p14="http://schemas.microsoft.com/office/powerpoint/2010/main" val="4244355634"/>
      </p:ext>
    </p:extLst>
  </p:cSld>
  <p:clrMapOvr>
    <a:masterClrMapping/>
  </p:clrMapOvr>
  <p:transition>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8910" y="1139019"/>
            <a:ext cx="8961022" cy="5307013"/>
          </a:xfrm>
          <a:prstGeom prst="rect">
            <a:avLst/>
          </a:prstGeom>
        </p:spPr>
      </p:pic>
      <p:sp>
        <p:nvSpPr>
          <p:cNvPr id="2" name="Title 1"/>
          <p:cNvSpPr>
            <a:spLocks noGrp="1"/>
          </p:cNvSpPr>
          <p:nvPr>
            <p:ph type="title"/>
          </p:nvPr>
        </p:nvSpPr>
        <p:spPr/>
        <p:txBody>
          <a:bodyPr/>
          <a:lstStyle/>
          <a:p>
            <a:r>
              <a:rPr lang="en-US" dirty="0" smtClean="0"/>
              <a:t>Contact</a:t>
            </a:r>
            <a:endParaRPr lang="en-US" dirty="0"/>
          </a:p>
        </p:txBody>
      </p:sp>
      <p:sp>
        <p:nvSpPr>
          <p:cNvPr id="5" name="TextBox 4"/>
          <p:cNvSpPr txBox="1"/>
          <p:nvPr/>
        </p:nvSpPr>
        <p:spPr>
          <a:xfrm>
            <a:off x="1646287" y="6331871"/>
            <a:ext cx="7816050" cy="469039"/>
          </a:xfrm>
          <a:prstGeom prst="rect">
            <a:avLst/>
          </a:prstGeom>
          <a:noFill/>
        </p:spPr>
        <p:txBody>
          <a:bodyPr wrap="none" rtlCol="0">
            <a:spAutoFit/>
          </a:bodyPr>
          <a:lstStyle>
            <a:defPPr>
              <a:defRPr lang="en-US"/>
            </a:defPPr>
            <a:lvl1pPr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a:lstStyle>
          <a:p>
            <a:r>
              <a:rPr lang="en-US" sz="2448" dirty="0" smtClean="0"/>
              <a:t>Email: </a:t>
            </a:r>
            <a:r>
              <a:rPr lang="en-US" sz="2448" dirty="0" smtClean="0">
                <a:hlinkClick r:id="rId4"/>
              </a:rPr>
              <a:t>shchowd@microsoft.com</a:t>
            </a:r>
            <a:r>
              <a:rPr lang="en-US" sz="2448" dirty="0" smtClean="0"/>
              <a:t> </a:t>
            </a:r>
            <a:r>
              <a:rPr lang="en-US" sz="2448" dirty="0">
                <a:sym typeface="Wingdings" panose="05000000000000000000" pitchFamily="2" charset="2"/>
              </a:rPr>
              <a:t></a:t>
            </a:r>
            <a:r>
              <a:rPr lang="en-US" sz="2448" dirty="0" smtClean="0"/>
              <a:t> Twitter: </a:t>
            </a:r>
            <a:r>
              <a:rPr lang="en-US" sz="2448" dirty="0" smtClean="0">
                <a:hlinkClick r:id="rId5"/>
              </a:rPr>
              <a:t>@shahedC</a:t>
            </a:r>
            <a:r>
              <a:rPr lang="en-US" sz="2448" dirty="0" smtClean="0"/>
              <a:t> </a:t>
            </a:r>
            <a:endParaRPr lang="en-US" sz="2448" dirty="0"/>
          </a:p>
        </p:txBody>
      </p:sp>
    </p:spTree>
    <p:extLst>
      <p:ext uri="{BB962C8B-B14F-4D97-AF65-F5344CB8AC3E}">
        <p14:creationId xmlns:p14="http://schemas.microsoft.com/office/powerpoint/2010/main" val="4025471718"/>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Official Xbox Magazine</a:t>
            </a:r>
            <a:endParaRPr lang="en-US" dirty="0"/>
          </a:p>
        </p:txBody>
      </p:sp>
      <p:pic>
        <p:nvPicPr>
          <p:cNvPr id="1026" name="Picture 2" descr="https://scontent-a-iad.xx.fbcdn.net/hphotos-frc3/t1/1506632_10151836636145044_1652212440_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5237" y="1243470"/>
            <a:ext cx="3716699" cy="49556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798692" y="6466980"/>
            <a:ext cx="5782431" cy="382308"/>
          </a:xfrm>
          <a:prstGeom prst="rect">
            <a:avLst/>
          </a:prstGeom>
          <a:noFill/>
        </p:spPr>
        <p:txBody>
          <a:bodyPr wrap="none" rtlCol="0">
            <a:spAutoFit/>
          </a:bodyPr>
          <a:lstStyle/>
          <a:p>
            <a:r>
              <a:rPr lang="en-US" sz="1836" dirty="0"/>
              <a:t>Source: Official Xbox Magazine, March 2014, Page 65</a:t>
            </a:r>
          </a:p>
        </p:txBody>
      </p:sp>
      <p:pic>
        <p:nvPicPr>
          <p:cNvPr id="4" name="Picture 3"/>
          <p:cNvPicPr>
            <a:picLocks noChangeAspect="1"/>
          </p:cNvPicPr>
          <p:nvPr/>
        </p:nvPicPr>
        <p:blipFill>
          <a:blip r:embed="rId4"/>
          <a:stretch>
            <a:fillRect/>
          </a:stretch>
        </p:blipFill>
        <p:spPr>
          <a:xfrm>
            <a:off x="5921231" y="1125037"/>
            <a:ext cx="3827899" cy="5377041"/>
          </a:xfrm>
          <a:prstGeom prst="rect">
            <a:avLst/>
          </a:prstGeom>
        </p:spPr>
      </p:pic>
      <p:pic>
        <p:nvPicPr>
          <p:cNvPr id="6" name="Picture 5"/>
          <p:cNvPicPr>
            <a:picLocks noChangeAspect="1"/>
          </p:cNvPicPr>
          <p:nvPr/>
        </p:nvPicPr>
        <p:blipFill>
          <a:blip r:embed="rId5"/>
          <a:stretch>
            <a:fillRect/>
          </a:stretch>
        </p:blipFill>
        <p:spPr>
          <a:xfrm>
            <a:off x="7658121" y="2797810"/>
            <a:ext cx="1985826" cy="1540337"/>
          </a:xfrm>
          <a:prstGeom prst="rect">
            <a:avLst/>
          </a:prstGeom>
        </p:spPr>
      </p:pic>
      <p:sp>
        <p:nvSpPr>
          <p:cNvPr id="7" name="Oval 6"/>
          <p:cNvSpPr/>
          <p:nvPr/>
        </p:nvSpPr>
        <p:spPr>
          <a:xfrm>
            <a:off x="7383991" y="2564658"/>
            <a:ext cx="2365139" cy="209835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36" dirty="0"/>
              <a:t>`</a:t>
            </a:r>
          </a:p>
        </p:txBody>
      </p:sp>
      <p:cxnSp>
        <p:nvCxnSpPr>
          <p:cNvPr id="9" name="Straight Arrow Connector 8"/>
          <p:cNvCxnSpPr/>
          <p:nvPr/>
        </p:nvCxnSpPr>
        <p:spPr>
          <a:xfrm flipV="1">
            <a:off x="6684539" y="4041281"/>
            <a:ext cx="854886" cy="296865"/>
          </a:xfrm>
          <a:prstGeom prst="straightConnector1">
            <a:avLst/>
          </a:prstGeom>
          <a:ln w="381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7033389"/>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1607353" y="123590"/>
            <a:ext cx="11889564" cy="917575"/>
          </a:xfrm>
          <a:prstGeom prst="rect">
            <a:avLst/>
          </a:prstGeom>
        </p:spPr>
        <p:txBody>
          <a:bodyPr vert="horz" wrap="square" lIns="146304" tIns="91440" rIns="146304" bIns="91440" rtlCol="0" anchor="b">
            <a:noAutofit/>
          </a:bodyPr>
          <a:lstStyle>
            <a:lvl1pPr algn="r" defTabSz="932742" rtl="0" eaLnBrk="1" latinLnBrk="0" hangingPunct="1">
              <a:lnSpc>
                <a:spcPct val="90000"/>
              </a:lnSpc>
              <a:spcBef>
                <a:spcPct val="0"/>
              </a:spcBef>
              <a:buNone/>
              <a:defRPr lang="en-US" sz="5507" b="0" kern="1200" cap="none" spc="-102" baseline="0">
                <a:ln w="3175">
                  <a:noFill/>
                </a:ln>
                <a:solidFill>
                  <a:schemeClr val="accent1"/>
                </a:solidFill>
                <a:effectLst/>
                <a:latin typeface="+mj-lt"/>
                <a:ea typeface="+mn-ea"/>
                <a:cs typeface="Segoe UI" pitchFamily="34" charset="0"/>
              </a:defRPr>
            </a:lvl1pPr>
          </a:lstStyle>
          <a:p>
            <a:pPr algn="l"/>
            <a:r>
              <a:rPr lang="en-US" sz="6000" dirty="0"/>
              <a:t>Tools &amp; Technologies</a:t>
            </a:r>
          </a:p>
        </p:txBody>
      </p:sp>
      <p:pic>
        <p:nvPicPr>
          <p:cNvPr id="3074" name="Picture 2" descr="http://visualstudiomagazine.com/articles/2013/09/30/~/media/ECG/visualstudiomagazine/Images/introimages/VisualStudio2013.ashx"/>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07353" y="1411215"/>
            <a:ext cx="2536228" cy="1763992"/>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p:cNvPicPr>
            <a:picLocks noChangeAspect="1" noChangeArrowheads="1"/>
          </p:cNvPicPr>
          <p:nvPr/>
        </p:nvPicPr>
        <p:blipFill>
          <a:blip r:embed="rId4" cstate="print"/>
          <a:srcRect/>
          <a:stretch>
            <a:fillRect/>
          </a:stretch>
        </p:blipFill>
        <p:spPr bwMode="auto">
          <a:xfrm>
            <a:off x="7215808" y="2586376"/>
            <a:ext cx="2622947" cy="786884"/>
          </a:xfrm>
          <a:prstGeom prst="rect">
            <a:avLst/>
          </a:prstGeom>
          <a:noFill/>
          <a:ln w="9525">
            <a:noFill/>
            <a:miter lim="800000"/>
            <a:headEnd/>
            <a:tailEnd/>
          </a:ln>
        </p:spPr>
      </p:pic>
      <p:pic>
        <p:nvPicPr>
          <p:cNvPr id="1045" name="Picture 21" descr="http://www.getpaint.net/images/Logo3.png"/>
          <p:cNvPicPr>
            <a:picLocks noChangeAspect="1" noChangeArrowheads="1"/>
          </p:cNvPicPr>
          <p:nvPr/>
        </p:nvPicPr>
        <p:blipFill>
          <a:blip r:embed="rId5" cstate="print"/>
          <a:srcRect/>
          <a:stretch>
            <a:fillRect/>
          </a:stretch>
        </p:blipFill>
        <p:spPr bwMode="auto">
          <a:xfrm>
            <a:off x="5665830" y="5868003"/>
            <a:ext cx="2302364" cy="563449"/>
          </a:xfrm>
          <a:prstGeom prst="rect">
            <a:avLst/>
          </a:prstGeom>
          <a:noFill/>
        </p:spPr>
      </p:pic>
      <p:pic>
        <p:nvPicPr>
          <p:cNvPr id="1046" name="Picture 22"/>
          <p:cNvPicPr>
            <a:picLocks noChangeAspect="1" noChangeArrowheads="1"/>
          </p:cNvPicPr>
          <p:nvPr/>
        </p:nvPicPr>
        <p:blipFill>
          <a:blip r:embed="rId6" cstate="print"/>
          <a:srcRect/>
          <a:stretch>
            <a:fillRect/>
          </a:stretch>
        </p:blipFill>
        <p:spPr bwMode="auto">
          <a:xfrm>
            <a:off x="7589822" y="1227296"/>
            <a:ext cx="1874921" cy="1020035"/>
          </a:xfrm>
          <a:prstGeom prst="rect">
            <a:avLst/>
          </a:prstGeom>
          <a:noFill/>
          <a:ln w="9525">
            <a:noFill/>
            <a:miter lim="800000"/>
            <a:headEnd/>
            <a:tailEnd/>
          </a:ln>
        </p:spPr>
      </p:pic>
      <p:pic>
        <p:nvPicPr>
          <p:cNvPr id="2" name="Picture 1"/>
          <p:cNvPicPr>
            <a:picLocks noChangeAspect="1"/>
          </p:cNvPicPr>
          <p:nvPr/>
        </p:nvPicPr>
        <p:blipFill>
          <a:blip r:embed="rId7"/>
          <a:stretch>
            <a:fillRect/>
          </a:stretch>
        </p:blipFill>
        <p:spPr>
          <a:xfrm>
            <a:off x="1986969" y="3444000"/>
            <a:ext cx="4249676" cy="1072243"/>
          </a:xfrm>
          <a:prstGeom prst="rect">
            <a:avLst/>
          </a:prstGeom>
        </p:spPr>
      </p:pic>
      <p:pic>
        <p:nvPicPr>
          <p:cNvPr id="3088" name="Picture 16" descr="http://www.ciol.com/IMG/046/20046/windows-8-logo-370x264.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99166" y="1296725"/>
            <a:ext cx="1765435" cy="125966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ml5_css_javascript"/>
          <p:cNvPicPr>
            <a:picLocks noChangeAspect="1" noChangeArrowheads="1"/>
          </p:cNvPicPr>
          <p:nvPr/>
        </p:nvPicPr>
        <p:blipFill rotWithShape="1">
          <a:blip r:embed="rId9">
            <a:extLst>
              <a:ext uri="{28A0092B-C50C-407E-A947-70E740481C1C}">
                <a14:useLocalDpi xmlns:a14="http://schemas.microsoft.com/office/drawing/2010/main" val="0"/>
              </a:ext>
            </a:extLst>
          </a:blip>
          <a:srcRect l="73423"/>
          <a:stretch/>
        </p:blipFill>
        <p:spPr bwMode="auto">
          <a:xfrm>
            <a:off x="6965825" y="3568708"/>
            <a:ext cx="884467" cy="133637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http://download.blender.org/institute/logos/blender-plain.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56336" y="5013017"/>
            <a:ext cx="3097785" cy="86199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11"/>
          <a:stretch>
            <a:fillRect/>
          </a:stretch>
        </p:blipFill>
        <p:spPr>
          <a:xfrm>
            <a:off x="4756336" y="2723435"/>
            <a:ext cx="2223963" cy="674363"/>
          </a:xfrm>
          <a:prstGeom prst="rect">
            <a:avLst/>
          </a:prstGeom>
        </p:spPr>
      </p:pic>
      <p:pic>
        <p:nvPicPr>
          <p:cNvPr id="3076" name="Picture 4" descr="http://forum.unity3d.com/attachment.php?attachmentid=16698&amp;stc=1&amp;d=129526300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82928" y="4428402"/>
            <a:ext cx="3802492" cy="14205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928098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download.blender.org/institute/logos/blender-plai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9652" y="4374428"/>
            <a:ext cx="3097785" cy="86199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Unity: Things to Know</a:t>
            </a:r>
            <a:endParaRPr lang="en-US" dirty="0"/>
          </a:p>
        </p:txBody>
      </p:sp>
      <p:pic>
        <p:nvPicPr>
          <p:cNvPr id="4" name="Picture 3" descr="http://forum.unity3d.com/attachment.php?attachmentid=16698&amp;stc=1&amp;d=129526300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85468" y="2325662"/>
            <a:ext cx="3057053" cy="114206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43805" y="1165754"/>
            <a:ext cx="4283044" cy="2658811"/>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26849" y="625216"/>
            <a:ext cx="3032268" cy="4041281"/>
          </a:xfrm>
          <a:prstGeom prst="rect">
            <a:avLst/>
          </a:prstGeom>
        </p:spPr>
      </p:pic>
      <p:sp>
        <p:nvSpPr>
          <p:cNvPr id="16" name="Content Placeholder 2"/>
          <p:cNvSpPr>
            <a:spLocks noGrp="1"/>
          </p:cNvSpPr>
          <p:nvPr>
            <p:ph idx="4294967295"/>
          </p:nvPr>
        </p:nvSpPr>
        <p:spPr>
          <a:xfrm>
            <a:off x="2021522" y="3808129"/>
            <a:ext cx="3574979" cy="1554340"/>
          </a:xfrm>
          <a:prstGeom prst="rect">
            <a:avLst/>
          </a:prstGeom>
        </p:spPr>
        <p:txBody>
          <a:bodyPr>
            <a:normAutofit fontScale="47500" lnSpcReduction="20000"/>
          </a:bodyPr>
          <a:lstStyle/>
          <a:p>
            <a:r>
              <a:rPr lang="en-US" dirty="0" smtClean="0"/>
              <a:t>Learning curve</a:t>
            </a:r>
          </a:p>
          <a:p>
            <a:r>
              <a:rPr lang="en-US" dirty="0" smtClean="0"/>
              <a:t>Create/Import models</a:t>
            </a:r>
          </a:p>
          <a:p>
            <a:r>
              <a:rPr lang="en-US" dirty="0" smtClean="0"/>
              <a:t>Download/purchase models</a:t>
            </a:r>
          </a:p>
          <a:p>
            <a:r>
              <a:rPr lang="en-US" dirty="0" smtClean="0"/>
              <a:t>Asset Store</a:t>
            </a:r>
          </a:p>
          <a:p>
            <a:r>
              <a:rPr lang="en-US" dirty="0" smtClean="0"/>
              <a:t>Publish virtually anywhere!</a:t>
            </a:r>
          </a:p>
          <a:p>
            <a:endParaRPr lang="en-US" dirty="0" smtClean="0"/>
          </a:p>
        </p:txBody>
      </p:sp>
      <p:pic>
        <p:nvPicPr>
          <p:cNvPr id="17" name="Picture 16"/>
          <p:cNvPicPr>
            <a:picLocks noChangeAspect="1"/>
          </p:cNvPicPr>
          <p:nvPr/>
        </p:nvPicPr>
        <p:blipFill>
          <a:blip r:embed="rId7"/>
          <a:stretch>
            <a:fillRect/>
          </a:stretch>
        </p:blipFill>
        <p:spPr>
          <a:xfrm>
            <a:off x="2021522" y="5469572"/>
            <a:ext cx="4292274" cy="1303377"/>
          </a:xfrm>
          <a:prstGeom prst="rect">
            <a:avLst/>
          </a:prstGeom>
        </p:spPr>
      </p:pic>
      <p:pic>
        <p:nvPicPr>
          <p:cNvPr id="18" name="Picture 17"/>
          <p:cNvPicPr>
            <a:picLocks noChangeAspect="1"/>
          </p:cNvPicPr>
          <p:nvPr/>
        </p:nvPicPr>
        <p:blipFill>
          <a:blip r:embed="rId8"/>
          <a:stretch>
            <a:fillRect/>
          </a:stretch>
        </p:blipFill>
        <p:spPr>
          <a:xfrm>
            <a:off x="6422471" y="5469572"/>
            <a:ext cx="2127274" cy="1303377"/>
          </a:xfrm>
          <a:prstGeom prst="rect">
            <a:avLst/>
          </a:prstGeom>
        </p:spPr>
      </p:pic>
      <p:pic>
        <p:nvPicPr>
          <p:cNvPr id="19" name="Picture 18"/>
          <p:cNvPicPr>
            <a:picLocks noChangeAspect="1"/>
          </p:cNvPicPr>
          <p:nvPr/>
        </p:nvPicPr>
        <p:blipFill>
          <a:blip r:embed="rId9"/>
          <a:stretch>
            <a:fillRect/>
          </a:stretch>
        </p:blipFill>
        <p:spPr>
          <a:xfrm>
            <a:off x="8658420" y="5517903"/>
            <a:ext cx="1709773" cy="1165754"/>
          </a:xfrm>
          <a:prstGeom prst="rect">
            <a:avLst/>
          </a:prstGeom>
        </p:spPr>
      </p:pic>
      <p:pic>
        <p:nvPicPr>
          <p:cNvPr id="11" name="Picture 10"/>
          <p:cNvPicPr>
            <a:picLocks noChangeAspect="1"/>
          </p:cNvPicPr>
          <p:nvPr/>
        </p:nvPicPr>
        <p:blipFill>
          <a:blip r:embed="rId10"/>
          <a:stretch>
            <a:fillRect/>
          </a:stretch>
        </p:blipFill>
        <p:spPr>
          <a:xfrm>
            <a:off x="8935108" y="465211"/>
            <a:ext cx="1908714" cy="5004361"/>
          </a:xfrm>
          <a:prstGeom prst="rect">
            <a:avLst/>
          </a:prstGeom>
        </p:spPr>
      </p:pic>
    </p:spTree>
    <p:extLst>
      <p:ext uri="{BB962C8B-B14F-4D97-AF65-F5344CB8AC3E}">
        <p14:creationId xmlns:p14="http://schemas.microsoft.com/office/powerpoint/2010/main" val="68515931"/>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graphicFrame>
        <p:nvGraphicFramePr>
          <p:cNvPr id="5" name="Content Placeholder 4"/>
          <p:cNvGraphicFramePr>
            <a:graphicFrameLocks noGrp="1"/>
          </p:cNvGraphicFramePr>
          <p:nvPr>
            <p:ph idx="4294967295"/>
            <p:extLst>
              <p:ext uri="{D42A27DB-BD31-4B8C-83A1-F6EECF244321}">
                <p14:modId xmlns:p14="http://schemas.microsoft.com/office/powerpoint/2010/main" val="2229795228"/>
              </p:ext>
            </p:extLst>
          </p:nvPr>
        </p:nvGraphicFramePr>
        <p:xfrm>
          <a:off x="2176957" y="1212849"/>
          <a:ext cx="7973157" cy="49494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77799" y="1668482"/>
            <a:ext cx="1142857" cy="1142857"/>
          </a:xfrm>
          <a:prstGeom prst="rect">
            <a:avLst/>
          </a:prstGeom>
        </p:spPr>
      </p:pic>
    </p:spTree>
    <p:extLst>
      <p:ext uri="{BB962C8B-B14F-4D97-AF65-F5344CB8AC3E}">
        <p14:creationId xmlns:p14="http://schemas.microsoft.com/office/powerpoint/2010/main" val="2978097086"/>
      </p:ext>
    </p:extLst>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MSVID_White_16x9_2012-08-18">
  <a:themeElements>
    <a:clrScheme name="MSVID White">
      <a:dk1>
        <a:srgbClr val="505050"/>
      </a:dk1>
      <a:lt1>
        <a:srgbClr val="FFFFFF"/>
      </a:lt1>
      <a:dk2>
        <a:srgbClr val="68217A"/>
      </a:dk2>
      <a:lt2>
        <a:srgbClr val="D2D2D2"/>
      </a:lt2>
      <a:accent1>
        <a:srgbClr val="68217A"/>
      </a:accent1>
      <a:accent2>
        <a:srgbClr val="008272"/>
      </a:accent2>
      <a:accent3>
        <a:srgbClr val="0072C6"/>
      </a:accent3>
      <a:accent4>
        <a:srgbClr val="B4009E"/>
      </a:accent4>
      <a:accent5>
        <a:srgbClr val="442359"/>
      </a:accent5>
      <a:accent6>
        <a:srgbClr val="002050"/>
      </a:accent6>
      <a:hlink>
        <a:srgbClr val="0072C6"/>
      </a:hlink>
      <a:folHlink>
        <a:srgbClr val="0072C6"/>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5BDF7B88FB45242857B3A901B483E78" ma:contentTypeVersion="1" ma:contentTypeDescription="Create a new document." ma:contentTypeScope="" ma:versionID="455b738cbe291035727252965339a9cd">
  <xsd:schema xmlns:xsd="http://www.w3.org/2001/XMLSchema" xmlns:xs="http://www.w3.org/2001/XMLSchema" xmlns:p="http://schemas.microsoft.com/office/2006/metadata/properties" xmlns:ns3="cbf749eb-5fb0-4c75-b7cd-eb7d18649fd5" targetNamespace="http://schemas.microsoft.com/office/2006/metadata/properties" ma:root="true" ma:fieldsID="d774524265fcb095b4c84cada5906d7e" ns3:_="">
    <xsd:import namespace="cbf749eb-5fb0-4c75-b7cd-eb7d18649fd5"/>
    <xsd:element name="properties">
      <xsd:complexType>
        <xsd:sequence>
          <xsd:element name="documentManagement">
            <xsd:complexType>
              <xsd:all>
                <xsd:element ref="ns3: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bf749eb-5fb0-4c75-b7cd-eb7d18649fd5"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990F116-B58F-4255-B05B-DA3808E0E5C6}">
  <ds:schemaRefs>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cbf749eb-5fb0-4c75-b7cd-eb7d18649fd5"/>
    <ds:schemaRef ds:uri="http://www.w3.org/XML/1998/namespace"/>
  </ds:schemaRefs>
</ds:datastoreItem>
</file>

<file path=customXml/itemProps2.xml><?xml version="1.0" encoding="utf-8"?>
<ds:datastoreItem xmlns:ds="http://schemas.openxmlformats.org/officeDocument/2006/customXml" ds:itemID="{1D73293D-82F6-4565-88FA-9CA87C460FF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bf749eb-5fb0-4c75-b7cd-eb7d18649fd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58FDAC0-319D-4A54-8D8E-1D42CB1F800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23131</TotalTime>
  <Words>1540</Words>
  <Application>Microsoft Office PowerPoint</Application>
  <PresentationFormat>Custom</PresentationFormat>
  <Paragraphs>331</Paragraphs>
  <Slides>53</Slides>
  <Notes>13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53</vt:i4>
      </vt:variant>
    </vt:vector>
  </HeadingPairs>
  <TitlesOfParts>
    <vt:vector size="59" baseType="lpstr">
      <vt:lpstr>ＭＳ Ｐゴシック</vt:lpstr>
      <vt:lpstr>Arial</vt:lpstr>
      <vt:lpstr>Segoe UI</vt:lpstr>
      <vt:lpstr>Segoe UI Light</vt:lpstr>
      <vt:lpstr>Wingdings</vt:lpstr>
      <vt:lpstr>MSVID_White_16x9_2012-08-18</vt:lpstr>
      <vt:lpstr>Game Development with Unity and C# </vt:lpstr>
      <vt:lpstr>Events &amp; Contests</vt:lpstr>
      <vt:lpstr>Agenda</vt:lpstr>
      <vt:lpstr>My Background</vt:lpstr>
      <vt:lpstr>My Background (continued)</vt:lpstr>
      <vt:lpstr>Official Xbox Magazine</vt:lpstr>
      <vt:lpstr>PowerPoint Presentation</vt:lpstr>
      <vt:lpstr>Unity: Things to Know</vt:lpstr>
      <vt:lpstr>Agenda</vt:lpstr>
      <vt:lpstr>UI Basics &amp; Assets </vt:lpstr>
      <vt:lpstr>Creating a New 2D Project</vt:lpstr>
      <vt:lpstr>Editor Settings for 2D</vt:lpstr>
      <vt:lpstr>Unity UI: Scene, Hierarchy &amp; Project Assets</vt:lpstr>
      <vt:lpstr>Unity UI: Animation and Game Panels</vt:lpstr>
      <vt:lpstr>2D Overview</vt:lpstr>
      <vt:lpstr>Customizing Your Editor UI</vt:lpstr>
      <vt:lpstr>Importing a Sprite</vt:lpstr>
      <vt:lpstr>Textures and Sprites</vt:lpstr>
      <vt:lpstr>Background Import Settings</vt:lpstr>
      <vt:lpstr>Sorting Layers</vt:lpstr>
      <vt:lpstr>Moving Around</vt:lpstr>
      <vt:lpstr>Sprite Editor</vt:lpstr>
      <vt:lpstr>Adding Components</vt:lpstr>
      <vt:lpstr>Adding a Sprite Renderer</vt:lpstr>
      <vt:lpstr>Adding a New Script (C#/JS/Boo)</vt:lpstr>
      <vt:lpstr>Start() and Update() in your Script</vt:lpstr>
      <vt:lpstr>Built-in Input Controls</vt:lpstr>
      <vt:lpstr>Updating Objects via transform.position</vt:lpstr>
      <vt:lpstr>Running Your Game</vt:lpstr>
      <vt:lpstr>Scripts &amp; Animations</vt:lpstr>
      <vt:lpstr>Animation Clips</vt:lpstr>
      <vt:lpstr>Adding Sprites From a Sprite Sheet</vt:lpstr>
      <vt:lpstr>Adding Curves Manually</vt:lpstr>
      <vt:lpstr>Loop Time for Animations</vt:lpstr>
      <vt:lpstr>Transitions, Colliders &amp; Triggers</vt:lpstr>
      <vt:lpstr>Animator Tab</vt:lpstr>
      <vt:lpstr>Conditions</vt:lpstr>
      <vt:lpstr>Linking Events to Keyframes</vt:lpstr>
      <vt:lpstr>Custom Colliders</vt:lpstr>
      <vt:lpstr>Enabling Triggers in 2D Colliders</vt:lpstr>
      <vt:lpstr>Swapping Colliders at Runtime</vt:lpstr>
      <vt:lpstr>Using Empty Objects as Spawn Points</vt:lpstr>
      <vt:lpstr>Updating Gravity Settings</vt:lpstr>
      <vt:lpstr>Agenda</vt:lpstr>
      <vt:lpstr>Graphics For Your Game</vt:lpstr>
      <vt:lpstr>Audio Tools</vt:lpstr>
      <vt:lpstr>Useful Links</vt:lpstr>
      <vt:lpstr>For More Info:</vt:lpstr>
      <vt:lpstr>Mecanim for 2D Sprite Animations</vt:lpstr>
      <vt:lpstr>2D Platformer Overview</vt:lpstr>
      <vt:lpstr>Unity 5 Preview</vt:lpstr>
      <vt:lpstr>Agenda</vt:lpstr>
      <vt:lpstr>Contact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Stronger. Together. One Microsoft</dc:title>
  <dc:creator>Dave Voyles</dc:creator>
  <cp:lastModifiedBy>Shahed Chowdhuri</cp:lastModifiedBy>
  <cp:revision>431</cp:revision>
  <dcterms:created xsi:type="dcterms:W3CDTF">2012-05-22T07:38:31Z</dcterms:created>
  <dcterms:modified xsi:type="dcterms:W3CDTF">2014-06-11T20:32:28Z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0x010100F5BDF7B88FB45242857B3A901B483E78</vt:lpwstr>
  </property>
  <property fmtid="{D5CDD505-2E9C-101B-9397-08002B2CF9AE}" pid="3" name="Product">
    <vt:lpwstr/>
  </property>
  <property fmtid="{D5CDD505-2E9C-101B-9397-08002B2CF9AE}" pid="4" name="Event1">
    <vt:lpwstr>217;#Unassigned|e51362f4-782c-41a8-bb7b-e0cfc8669933</vt:lpwstr>
  </property>
  <property fmtid="{D5CDD505-2E9C-101B-9397-08002B2CF9AE}" pid="5" name="Audience">
    <vt:lpwstr/>
  </property>
  <property fmtid="{D5CDD505-2E9C-101B-9397-08002B2CF9AE}" pid="6" name="IsMyDocuments">
    <vt:bool>true</vt:bool>
  </property>
</Properties>
</file>