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2" r:id="rId4"/>
    <p:sldId id="263" r:id="rId5"/>
    <p:sldId id="264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0B8B-9540-4137-BFDB-F6B44F897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28F09-60F8-4089-ACD7-126E6F0C2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F4C-8A27-4470-B725-386D5AA3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FFE5-AA60-42B7-B3C0-722FBFE58750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CDF16-3B9A-4A35-AE50-34A4A5BE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795D8-6D0A-4142-8A9B-CA05E3EF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480-9A66-4F93-87BC-8D7128AD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1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7BBD-34C2-4C47-A7A6-8FB42EE9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65A1B-FF9A-43A6-A11A-84FF78C72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AB87F-D067-4909-A80D-50E44F19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FFE5-AA60-42B7-B3C0-722FBFE58750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3996A-1BAA-4FB9-B11D-26EC1A47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D1962-2A27-4FFC-BA11-DC97441A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480-9A66-4F93-87BC-8D7128AD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ECEAF-8435-48E8-9E6A-5F1C373B0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7A19C-7C46-4FB3-B4F9-D04F3E142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02806-A5FB-4B93-97B2-D297FC6B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FFE5-AA60-42B7-B3C0-722FBFE58750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0827-D8C8-4E07-9336-EBCAAB8E6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64B4E-0A6A-458B-9467-2C88D070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480-9A66-4F93-87BC-8D7128AD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E4E8-770C-47FB-A519-2A21268B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EB27D-5543-435A-A791-FC89B354C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9A1FE-F916-4BE4-B94A-52AE5AAE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FFE5-AA60-42B7-B3C0-722FBFE58750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29018-2E46-4D5D-96E1-0F14C45C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BCE83-9492-4FAF-826A-315BDC90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480-9A66-4F93-87BC-8D7128AD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0B22-1266-4849-A544-743D00C0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2AB1A-EFD7-4562-9F45-AB5BB2D53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91FE7-356D-48E2-B1C5-25E692B5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FFE5-AA60-42B7-B3C0-722FBFE58750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E33B-2D93-4F05-9749-4AD2FA9F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F3633-EE9F-4C94-B536-80FF6320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480-9A66-4F93-87BC-8D7128AD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4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480B5-8086-41EC-9DC8-9A5C4069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1F904-B699-48CC-88C9-220900B5A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6D430-26CE-467B-ADE6-008F65AD3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B835C-0B30-4466-B240-96A3A782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FFE5-AA60-42B7-B3C0-722FBFE58750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27CEB-19DE-49B3-89D7-95470822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AB1BE-0419-4856-B6BE-C013F998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480-9A66-4F93-87BC-8D7128AD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8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1A19-8181-4A51-A944-0290A099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0BA6F-75BB-496F-B26E-F9BA9B77A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41518-6FAB-4B69-A592-B91EC17D8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ABDFF-0743-4EF3-9343-01529901D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F9B73-3F2D-4CEE-B143-97FF5DF9B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7859B-0531-4AB9-8069-83FA0A3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FFE5-AA60-42B7-B3C0-722FBFE58750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9ED778-D1B0-427B-BF2C-9398CA0A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00F75-0042-48A7-85D4-F8D1C5FF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480-9A66-4F93-87BC-8D7128AD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9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EDA4-9E17-416C-8A34-4E0C8C09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63767-80EB-4F45-964C-3D3C743E8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FFE5-AA60-42B7-B3C0-722FBFE58750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8E9B6-0A8D-40FB-A6C9-39087393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9D263-57F3-4DE0-B1E0-46E6D574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480-9A66-4F93-87BC-8D7128AD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2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4E570-B060-4BAC-AC0E-57B15B00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FFE5-AA60-42B7-B3C0-722FBFE58750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58B30-4755-46D1-AFE2-80D24128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E84FE-EBB4-47D5-80A9-82035EB7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480-9A66-4F93-87BC-8D7128AD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7CA8-0B35-468F-9817-19B9370C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C1CFF-83FA-4ED6-BEA7-B6485BA50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3D33E-2426-4507-B778-BC853699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92A7B-4BFC-488C-866B-94C9ECF6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FFE5-AA60-42B7-B3C0-722FBFE58750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EA64D-39A8-4484-95AE-A8C8134A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9F49B-B483-4278-BC02-91FD6C58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480-9A66-4F93-87BC-8D7128AD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7BDC-4092-4089-B591-0130D1A6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9DE09-7235-4E4C-8816-C1D0FE37B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33C20-2DDD-4104-A0F8-748D9B575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089C9-CB8C-429D-A1B9-1DC86128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FFE5-AA60-42B7-B3C0-722FBFE58750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9EFBE-0934-4EE2-B1B9-D4B3FDFE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EE1B8-B90C-41FB-AA4D-02B9048C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480-9A66-4F93-87BC-8D7128AD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673C4-2D59-4004-A6BC-07ABC561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DE81F-2636-43AB-85E6-6E42217B9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0BB4C-9CCA-4528-B156-57E38F66F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1FFE5-AA60-42B7-B3C0-722FBFE58750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813A6-FD8E-44A8-A6AA-4A79D9A0D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59FC-904D-446D-8730-21F5DF167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480-9A66-4F93-87BC-8D7128ADA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studio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nel9.msdn.com/Events/Visual-Studio/Visual-Studio-2017-Launc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va.microsoft.com/en-US/training-courses/1727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uild.microsoft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hahed.Chowdhuri@Microsoft.com" TargetMode="External"/><Relationship Id="rId2" Type="http://schemas.openxmlformats.org/officeDocument/2006/relationships/hyperlink" Target="http://wakeupandcode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BA19-20BE-49B6-B156-64265B8A3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54A19-14CF-4078-B798-FA2EADA01C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23690" y="5322579"/>
            <a:ext cx="3944620" cy="92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39A7F0-5CEF-42F6-A2BA-F4F2C0568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744930"/>
            <a:ext cx="11378336" cy="41593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1B19AC-9C25-4BD7-8708-EEA713D7C2CE}"/>
              </a:ext>
            </a:extLst>
          </p:cNvPr>
          <p:cNvSpPr/>
          <p:nvPr/>
        </p:nvSpPr>
        <p:spPr>
          <a:xfrm>
            <a:off x="474725" y="6219682"/>
            <a:ext cx="5561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Downloads: </a:t>
            </a:r>
            <a:r>
              <a:rPr lang="en-US" sz="2400" dirty="0">
                <a:hlinkClick r:id="rId3"/>
              </a:rPr>
              <a:t>https://www.visualstudio.com</a:t>
            </a:r>
            <a:r>
              <a:rPr lang="en-US" sz="2400" dirty="0"/>
              <a:t> 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FE1B94A-71A4-4AA8-AD5D-7136A644FE39}"/>
              </a:ext>
            </a:extLst>
          </p:cNvPr>
          <p:cNvSpPr txBox="1">
            <a:spLocks/>
          </p:cNvSpPr>
          <p:nvPr/>
        </p:nvSpPr>
        <p:spPr>
          <a:xfrm>
            <a:off x="463854" y="103924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Visual Studio 2017</a:t>
            </a:r>
          </a:p>
        </p:txBody>
      </p:sp>
    </p:spTree>
    <p:extLst>
      <p:ext uri="{BB962C8B-B14F-4D97-AF65-F5344CB8AC3E}">
        <p14:creationId xmlns:p14="http://schemas.microsoft.com/office/powerpoint/2010/main" val="157790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B66F47-7123-43B5-8BD3-649CCB3E3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744930"/>
            <a:ext cx="11200583" cy="41593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1B19AC-9C25-4BD7-8708-EEA713D7C2CE}"/>
              </a:ext>
            </a:extLst>
          </p:cNvPr>
          <p:cNvSpPr/>
          <p:nvPr/>
        </p:nvSpPr>
        <p:spPr>
          <a:xfrm>
            <a:off x="474725" y="6219682"/>
            <a:ext cx="11375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MSDN Ch9: </a:t>
            </a:r>
            <a:r>
              <a:rPr lang="en-US" sz="2400" dirty="0">
                <a:hlinkClick r:id="rId3"/>
              </a:rPr>
              <a:t>https://channel9.msdn.com/Events/Visual-Studio/Visual-Studio-2017-Launch</a:t>
            </a:r>
            <a:r>
              <a:rPr lang="en-US" sz="2400" dirty="0"/>
              <a:t> 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FE1B94A-71A4-4AA8-AD5D-7136A644FE39}"/>
              </a:ext>
            </a:extLst>
          </p:cNvPr>
          <p:cNvSpPr txBox="1">
            <a:spLocks/>
          </p:cNvSpPr>
          <p:nvPr/>
        </p:nvSpPr>
        <p:spPr>
          <a:xfrm>
            <a:off x="463854" y="103924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VS2017 Launch Videos</a:t>
            </a:r>
          </a:p>
        </p:txBody>
      </p:sp>
    </p:spTree>
    <p:extLst>
      <p:ext uri="{BB962C8B-B14F-4D97-AF65-F5344CB8AC3E}">
        <p14:creationId xmlns:p14="http://schemas.microsoft.com/office/powerpoint/2010/main" val="215460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987903-DCD0-4AB3-AFF3-664EE9EA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744930"/>
            <a:ext cx="10509298" cy="41593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1B19AC-9C25-4BD7-8708-EEA713D7C2CE}"/>
              </a:ext>
            </a:extLst>
          </p:cNvPr>
          <p:cNvSpPr/>
          <p:nvPr/>
        </p:nvSpPr>
        <p:spPr>
          <a:xfrm>
            <a:off x="474725" y="6219682"/>
            <a:ext cx="817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MVA: </a:t>
            </a:r>
            <a:r>
              <a:rPr lang="en-US" sz="2400" dirty="0">
                <a:hlinkClick r:id="rId3"/>
              </a:rPr>
              <a:t>https://mva.microsoft.com/en-US/training-courses/17272</a:t>
            </a:r>
            <a:r>
              <a:rPr lang="en-US" sz="2400" dirty="0"/>
              <a:t> 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FE1B94A-71A4-4AA8-AD5D-7136A644FE39}"/>
              </a:ext>
            </a:extLst>
          </p:cNvPr>
          <p:cNvSpPr txBox="1">
            <a:spLocks/>
          </p:cNvSpPr>
          <p:nvPr/>
        </p:nvSpPr>
        <p:spPr>
          <a:xfrm>
            <a:off x="463854" y="103924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What’s New in VS2017?</a:t>
            </a:r>
          </a:p>
        </p:txBody>
      </p:sp>
    </p:spTree>
    <p:extLst>
      <p:ext uri="{BB962C8B-B14F-4D97-AF65-F5344CB8AC3E}">
        <p14:creationId xmlns:p14="http://schemas.microsoft.com/office/powerpoint/2010/main" val="102747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09AAA6-1114-49E7-A7AD-8A2CEAE4C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24" y="1744930"/>
            <a:ext cx="11211359" cy="40165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1B19AC-9C25-4BD7-8708-EEA713D7C2CE}"/>
              </a:ext>
            </a:extLst>
          </p:cNvPr>
          <p:cNvSpPr/>
          <p:nvPr/>
        </p:nvSpPr>
        <p:spPr>
          <a:xfrm>
            <a:off x="474725" y="6219682"/>
            <a:ext cx="631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Videos &amp; Event Info: </a:t>
            </a:r>
            <a:r>
              <a:rPr lang="en-US" sz="2400" dirty="0">
                <a:hlinkClick r:id="rId3"/>
              </a:rPr>
              <a:t>http://build.microsoft.com</a:t>
            </a:r>
            <a:r>
              <a:rPr lang="en-US" sz="2400" dirty="0"/>
              <a:t> 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FE1B94A-71A4-4AA8-AD5D-7136A644FE39}"/>
              </a:ext>
            </a:extLst>
          </p:cNvPr>
          <p:cNvSpPr txBox="1">
            <a:spLocks/>
          </p:cNvSpPr>
          <p:nvPr/>
        </p:nvSpPr>
        <p:spPr>
          <a:xfrm>
            <a:off x="463854" y="103924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MS Build Conference 2017</a:t>
            </a:r>
          </a:p>
        </p:txBody>
      </p:sp>
    </p:spTree>
    <p:extLst>
      <p:ext uri="{BB962C8B-B14F-4D97-AF65-F5344CB8AC3E}">
        <p14:creationId xmlns:p14="http://schemas.microsoft.com/office/powerpoint/2010/main" val="264861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395554-1A89-4B8C-BBE4-2DA525668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98424"/>
              </p:ext>
            </p:extLst>
          </p:nvPr>
        </p:nvGraphicFramePr>
        <p:xfrm>
          <a:off x="474725" y="5070173"/>
          <a:ext cx="8669275" cy="1517015"/>
        </p:xfrm>
        <a:graphic>
          <a:graphicData uri="http://schemas.openxmlformats.org/drawingml/2006/table">
            <a:tbl>
              <a:tblPr firstRow="1" firstCol="1" bandRow="1"/>
              <a:tblGrid>
                <a:gridCol w="7079330">
                  <a:extLst>
                    <a:ext uri="{9D8B030D-6E8A-4147-A177-3AD203B41FA5}">
                      <a16:colId xmlns:a16="http://schemas.microsoft.com/office/drawing/2014/main" val="151933382"/>
                    </a:ext>
                  </a:extLst>
                </a:gridCol>
                <a:gridCol w="1589945">
                  <a:extLst>
                    <a:ext uri="{9D8B030D-6E8A-4147-A177-3AD203B41FA5}">
                      <a16:colId xmlns:a16="http://schemas.microsoft.com/office/drawing/2014/main" val="1337594438"/>
                    </a:ext>
                  </a:extLst>
                </a:gridCol>
              </a:tblGrid>
              <a:tr h="11415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SHAHED CHOWDHURI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Sr. Technical Evangelist @ Microsoft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Blog: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http://WakeUpAndCode.com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Shahed.Chowdhuri@Microsoft.com</a:t>
                      </a:r>
                      <a:r>
                        <a:rPr lang="en-US" sz="2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5891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F8236EB-797A-472C-BB8B-18C711939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5" y="436882"/>
            <a:ext cx="8603343" cy="4543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8F745C-7947-4DEE-AA83-F37B39BC9784}"/>
              </a:ext>
            </a:extLst>
          </p:cNvPr>
          <p:cNvSpPr/>
          <p:nvPr/>
        </p:nvSpPr>
        <p:spPr>
          <a:xfrm>
            <a:off x="9353161" y="4388748"/>
            <a:ext cx="1776448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shahedC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8B8999-DA13-4C65-B9E7-C4ABB14AD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47" y="798859"/>
            <a:ext cx="3449991" cy="34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0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94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What’s New?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Shahed Chowdhuri</dc:creator>
  <cp:lastModifiedBy>Shahed Chowdhuri</cp:lastModifiedBy>
  <cp:revision>13</cp:revision>
  <dcterms:created xsi:type="dcterms:W3CDTF">2017-04-09T15:34:38Z</dcterms:created>
  <dcterms:modified xsi:type="dcterms:W3CDTF">2017-04-09T16:20:22Z</dcterms:modified>
</cp:coreProperties>
</file>