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14" r:id="rId2"/>
    <p:sldMasterId id="2147483798" r:id="rId3"/>
    <p:sldMasterId id="2147483734" r:id="rId4"/>
    <p:sldMasterId id="2147483741" r:id="rId5"/>
    <p:sldMasterId id="2147483748" r:id="rId6"/>
    <p:sldMasterId id="2147483758" r:id="rId7"/>
    <p:sldMasterId id="2147483823" r:id="rId8"/>
  </p:sldMasterIdLst>
  <p:notesMasterIdLst>
    <p:notesMasterId r:id="rId19"/>
  </p:notesMasterIdLst>
  <p:sldIdLst>
    <p:sldId id="353" r:id="rId9"/>
    <p:sldId id="361" r:id="rId10"/>
    <p:sldId id="363" r:id="rId11"/>
    <p:sldId id="403" r:id="rId12"/>
    <p:sldId id="404" r:id="rId13"/>
    <p:sldId id="405" r:id="rId14"/>
    <p:sldId id="406" r:id="rId15"/>
    <p:sldId id="407" r:id="rId16"/>
    <p:sldId id="408" r:id="rId17"/>
    <p:sldId id="40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A21676C1-B9CC-41DF-A165-8F0F30A20403}">
          <p14:sldIdLst>
            <p14:sldId id="353"/>
          </p14:sldIdLst>
        </p14:section>
        <p14:section name="SignalR" id="{D9BD6159-F6AD-4E83-8A9A-54848F364906}">
          <p14:sldIdLst>
            <p14:sldId id="361"/>
            <p14:sldId id="363"/>
          </p14:sldIdLst>
        </p14:section>
        <p14:section name="Blazor" id="{74C80357-D8FD-4A56-A50F-B2DB420784AA}">
          <p14:sldIdLst>
            <p14:sldId id="403"/>
            <p14:sldId id="404"/>
          </p14:sldIdLst>
        </p14:section>
        <p14:section name="Bots" id="{4C55B7AF-6C2D-485C-BA16-E4A070342453}">
          <p14:sldIdLst>
            <p14:sldId id="405"/>
            <p14:sldId id="406"/>
          </p14:sldIdLst>
        </p14:section>
        <p14:section name="Azure Services" id="{DCF6570E-1FEB-4CA1-BA47-3F700B9FD38A}">
          <p14:sldIdLst>
            <p14:sldId id="407"/>
            <p14:sldId id="408"/>
          </p14:sldIdLst>
        </p14:section>
        <p14:section name="Wrapup" id="{114EA49F-C51E-4FB1-9F0E-870099196E42}">
          <p14:sldIdLst>
            <p14:sldId id="40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000000"/>
    <a:srgbClr val="421E57"/>
    <a:srgbClr val="E98620"/>
    <a:srgbClr val="FFEB8E"/>
    <a:srgbClr val="48BAE7"/>
    <a:srgbClr val="FFFFFF"/>
    <a:srgbClr val="46B4B2"/>
    <a:srgbClr val="009C9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84724" autoAdjust="0"/>
  </p:normalViewPr>
  <p:slideViewPr>
    <p:cSldViewPr snapToGrid="0">
      <p:cViewPr>
        <p:scale>
          <a:sx n="75" d="100"/>
          <a:sy n="75" d="100"/>
        </p:scale>
        <p:origin x="609" y="8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90FE3-7537-4D15-A9F5-FDF1805FD5F8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C67A6-C0E7-47DF-97C2-CA9B11275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1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67A6-C0E7-47DF-97C2-CA9B112753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7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 Topics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EC66-7BF3-4CAD-9E14-6F7448A6E4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4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EC66-7BF3-4CAD-9E14-6F7448A6E4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0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67A6-C0E7-47DF-97C2-CA9B112753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42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EC66-7BF3-4CAD-9E14-6F7448A6E4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67A6-C0E7-47DF-97C2-CA9B112753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35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EC66-7BF3-4CAD-9E14-6F7448A6E4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15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67A6-C0E7-47DF-97C2-CA9B112753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EEC66-7BF3-4CAD-9E14-6F7448A6E4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62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67A6-C0E7-47DF-97C2-CA9B112753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4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638425" y="5517221"/>
            <a:ext cx="5013325" cy="10268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Title/role</a:t>
            </a:r>
          </a:p>
        </p:txBody>
      </p:sp>
    </p:spTree>
    <p:extLst>
      <p:ext uri="{BB962C8B-B14F-4D97-AF65-F5344CB8AC3E}">
        <p14:creationId xmlns:p14="http://schemas.microsoft.com/office/powerpoint/2010/main" val="30383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16497"/>
            <a:ext cx="11079822" cy="92211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98770515"/>
              </p:ext>
            </p:extLst>
          </p:nvPr>
        </p:nvGraphicFramePr>
        <p:xfrm>
          <a:off x="584200" y="1476596"/>
          <a:ext cx="11056420" cy="432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4435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76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03414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13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3775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57199"/>
            <a:ext cx="4211227" cy="1936679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457432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798" y="2604070"/>
            <a:ext cx="4211227" cy="32649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91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con" descr="Ones-and-zeroes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79" y="4928556"/>
            <a:ext cx="2714605" cy="1972396"/>
          </a:xfrm>
          <a:prstGeom prst="rect">
            <a:avLst/>
          </a:prstGeom>
        </p:spPr>
      </p:pic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0" y="2194768"/>
            <a:ext cx="12192001" cy="1081833"/>
          </a:xfrm>
          <a:prstGeom prst="rect">
            <a:avLst/>
          </a:prstGeom>
        </p:spPr>
        <p:txBody>
          <a:bodyPr/>
          <a:lstStyle>
            <a:lvl1pPr algn="ctr">
              <a:defRPr lang="en-US" sz="5400" b="0" kern="1200" cap="none" spc="0" baseline="0" dirty="0" smtClean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Presenter"/>
          <p:cNvSpPr>
            <a:spLocks noGrp="1"/>
          </p:cNvSpPr>
          <p:nvPr>
            <p:ph type="body" sz="quarter" idx="10" hasCustomPrompt="1"/>
          </p:nvPr>
        </p:nvSpPr>
        <p:spPr>
          <a:xfrm>
            <a:off x="-1588" y="3276600"/>
            <a:ext cx="121920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2200" b="0" kern="1200" cap="none" spc="-102" baseline="0" dirty="0">
                <a:ln w="3175">
                  <a:noFill/>
                </a:ln>
                <a:solidFill>
                  <a:srgbClr val="FFFFFF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</p:spTree>
    <p:extLst>
      <p:ext uri="{BB962C8B-B14F-4D97-AF65-F5344CB8AC3E}">
        <p14:creationId xmlns:p14="http://schemas.microsoft.com/office/powerpoint/2010/main" val="212158585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2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03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43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88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0171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638425" y="5517221"/>
            <a:ext cx="5013325" cy="1026863"/>
          </a:xfrm>
        </p:spPr>
        <p:txBody>
          <a:bodyPr/>
          <a:lstStyle>
            <a:lvl1pPr>
              <a:defRPr>
                <a:solidFill>
                  <a:srgbClr val="3C454F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Title/role</a:t>
            </a:r>
          </a:p>
        </p:txBody>
      </p:sp>
    </p:spTree>
    <p:extLst>
      <p:ext uri="{BB962C8B-B14F-4D97-AF65-F5344CB8AC3E}">
        <p14:creationId xmlns:p14="http://schemas.microsoft.com/office/powerpoint/2010/main" val="626348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38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22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449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526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30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545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175" y="1122363"/>
            <a:ext cx="1103444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75" y="3602038"/>
            <a:ext cx="11034445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474333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9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98" y="2111604"/>
            <a:ext cx="11079822" cy="3980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60388" y="1534096"/>
            <a:ext cx="11080750" cy="4375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cap="all" baseline="0"/>
            </a:lvl1pPr>
            <a:lvl5pPr>
              <a:defRPr/>
            </a:lvl5pPr>
          </a:lstStyle>
          <a:p>
            <a:pPr lvl="0"/>
            <a:r>
              <a:rPr lang="en-US" dirty="0"/>
              <a:t>Secondary refining headline</a:t>
            </a:r>
          </a:p>
        </p:txBody>
      </p:sp>
    </p:spTree>
    <p:extLst>
      <p:ext uri="{BB962C8B-B14F-4D97-AF65-F5344CB8AC3E}">
        <p14:creationId xmlns:p14="http://schemas.microsoft.com/office/powerpoint/2010/main" val="13230661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7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638425" y="5517221"/>
            <a:ext cx="5013325" cy="1026863"/>
          </a:xfrm>
        </p:spPr>
        <p:txBody>
          <a:bodyPr/>
          <a:lstStyle>
            <a:lvl1pPr>
              <a:defRPr>
                <a:solidFill>
                  <a:srgbClr val="289FD7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Title/role</a:t>
            </a:r>
          </a:p>
        </p:txBody>
      </p:sp>
    </p:spTree>
    <p:extLst>
      <p:ext uri="{BB962C8B-B14F-4D97-AF65-F5344CB8AC3E}">
        <p14:creationId xmlns:p14="http://schemas.microsoft.com/office/powerpoint/2010/main" val="9910246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16497"/>
            <a:ext cx="11079822" cy="92211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22313139"/>
              </p:ext>
            </p:extLst>
          </p:nvPr>
        </p:nvGraphicFramePr>
        <p:xfrm>
          <a:off x="584200" y="1476596"/>
          <a:ext cx="11056420" cy="43203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64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4435">
                <a:tc>
                  <a:txBody>
                    <a:bodyPr/>
                    <a:lstStyle/>
                    <a:p>
                      <a:r>
                        <a:rPr lang="en-US" sz="2000" dirty="0"/>
                        <a:t>Heading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9F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Heading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9F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Heading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9F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Heading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9F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r>
                        <a:rPr lang="en-US" sz="1600" dirty="0"/>
                        <a:t>Content</a:t>
                      </a:r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93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03414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87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5383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57199"/>
            <a:ext cx="4211227" cy="1936679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457432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798" y="2604070"/>
            <a:ext cx="4211227" cy="32649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425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175" y="1122363"/>
            <a:ext cx="1103444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75" y="3602038"/>
            <a:ext cx="11034445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69609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769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98" y="2111604"/>
            <a:ext cx="11079822" cy="3980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60388" y="1534096"/>
            <a:ext cx="11080750" cy="4375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cap="all" baseline="0"/>
            </a:lvl1pPr>
            <a:lvl5pPr>
              <a:defRPr/>
            </a:lvl5pPr>
          </a:lstStyle>
          <a:p>
            <a:pPr lvl="0"/>
            <a:r>
              <a:rPr lang="en-US" dirty="0"/>
              <a:t>Secondary refining headline</a:t>
            </a:r>
          </a:p>
        </p:txBody>
      </p:sp>
    </p:spTree>
    <p:extLst>
      <p:ext uri="{BB962C8B-B14F-4D97-AF65-F5344CB8AC3E}">
        <p14:creationId xmlns:p14="http://schemas.microsoft.com/office/powerpoint/2010/main" val="2858845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411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16497"/>
            <a:ext cx="11079822" cy="92211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/>
        </p:nvGraphicFramePr>
        <p:xfrm>
          <a:off x="584200" y="1476596"/>
          <a:ext cx="11056420" cy="432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4435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2597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03414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rgbClr val="6170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638425" y="5517221"/>
            <a:ext cx="5013325" cy="1026863"/>
          </a:xfrm>
        </p:spPr>
        <p:txBody>
          <a:bodyPr/>
          <a:lstStyle>
            <a:lvl1pPr>
              <a:defRPr>
                <a:solidFill>
                  <a:srgbClr val="BDCD2C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Title/role</a:t>
            </a:r>
          </a:p>
        </p:txBody>
      </p:sp>
    </p:spTree>
    <p:extLst>
      <p:ext uri="{BB962C8B-B14F-4D97-AF65-F5344CB8AC3E}">
        <p14:creationId xmlns:p14="http://schemas.microsoft.com/office/powerpoint/2010/main" val="1276185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6527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57199"/>
            <a:ext cx="4211227" cy="1936679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457432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798" y="2604070"/>
            <a:ext cx="4211227" cy="32649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175" y="1122363"/>
            <a:ext cx="1103444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75" y="3602038"/>
            <a:ext cx="11034445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440407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527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98" y="2111604"/>
            <a:ext cx="11079822" cy="3980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60388" y="1534096"/>
            <a:ext cx="11080750" cy="4375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cap="all" baseline="0"/>
            </a:lvl1pPr>
            <a:lvl5pPr>
              <a:defRPr/>
            </a:lvl5pPr>
          </a:lstStyle>
          <a:p>
            <a:pPr lvl="0"/>
            <a:r>
              <a:rPr lang="en-US" dirty="0"/>
              <a:t>Secondary refining headline</a:t>
            </a:r>
          </a:p>
        </p:txBody>
      </p:sp>
    </p:spTree>
    <p:extLst>
      <p:ext uri="{BB962C8B-B14F-4D97-AF65-F5344CB8AC3E}">
        <p14:creationId xmlns:p14="http://schemas.microsoft.com/office/powerpoint/2010/main" val="7370777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584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16497"/>
            <a:ext cx="11079822" cy="92211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/>
        </p:nvGraphicFramePr>
        <p:xfrm>
          <a:off x="584200" y="1476596"/>
          <a:ext cx="11056420" cy="432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4435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C454F"/>
                          </a:solidFill>
                        </a:rPr>
                        <a:t>Content</a:t>
                      </a:r>
                    </a:p>
                    <a:p>
                      <a:endParaRPr lang="en-US" sz="1600" dirty="0">
                        <a:solidFill>
                          <a:srgbClr val="3C454F"/>
                        </a:solidFill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1911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03414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246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1832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57199"/>
            <a:ext cx="4211227" cy="1936679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457432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798" y="2604070"/>
            <a:ext cx="4211227" cy="32649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9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rgbClr val="289FD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638425" y="5517221"/>
            <a:ext cx="5013325" cy="1026863"/>
          </a:xfrm>
        </p:spPr>
        <p:txBody>
          <a:bodyPr/>
          <a:lstStyle>
            <a:lvl1pPr>
              <a:defRPr>
                <a:solidFill>
                  <a:srgbClr val="289FD7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Title/role</a:t>
            </a:r>
          </a:p>
        </p:txBody>
      </p:sp>
    </p:spTree>
    <p:extLst>
      <p:ext uri="{BB962C8B-B14F-4D97-AF65-F5344CB8AC3E}">
        <p14:creationId xmlns:p14="http://schemas.microsoft.com/office/powerpoint/2010/main" val="10691620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175" y="1122363"/>
            <a:ext cx="1103444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75" y="3602038"/>
            <a:ext cx="11034445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95316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362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98" y="2111604"/>
            <a:ext cx="11079822" cy="3980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60388" y="1534096"/>
            <a:ext cx="11080750" cy="4375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cap="all" baseline="0"/>
            </a:lvl1pPr>
            <a:lvl5pPr>
              <a:defRPr/>
            </a:lvl5pPr>
          </a:lstStyle>
          <a:p>
            <a:pPr lvl="0"/>
            <a:r>
              <a:rPr lang="en-US" dirty="0"/>
              <a:t>Secondary refining headline</a:t>
            </a:r>
          </a:p>
        </p:txBody>
      </p:sp>
    </p:spTree>
    <p:extLst>
      <p:ext uri="{BB962C8B-B14F-4D97-AF65-F5344CB8AC3E}">
        <p14:creationId xmlns:p14="http://schemas.microsoft.com/office/powerpoint/2010/main" val="32295712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400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03414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471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7311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8" y="457199"/>
            <a:ext cx="4211227" cy="1936679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457432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798" y="2604070"/>
            <a:ext cx="4211227" cy="32649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2285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lkin Build 2017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462884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 bwMode="auto">
          <a:xfrm>
            <a:off x="1648" y="4863467"/>
            <a:ext cx="12190352" cy="1994533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85" tIns="143428" rIns="179285" bIns="14342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10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353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invGray">
          <a:xfrm>
            <a:off x="451633" y="5253375"/>
            <a:ext cx="2596555" cy="11469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632" y="470066"/>
            <a:ext cx="1423303" cy="30361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523"/>
          <a:stretch/>
        </p:blipFill>
        <p:spPr>
          <a:xfrm>
            <a:off x="7599824" y="4863467"/>
            <a:ext cx="4592176" cy="199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22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69302" y="2084187"/>
            <a:ext cx="8964185" cy="1793090"/>
          </a:xfrm>
          <a:noFill/>
        </p:spPr>
        <p:txBody>
          <a:bodyPr lIns="146304" tIns="91440" rIns="146304" bIns="91440" anchor="t" anchorCtr="0"/>
          <a:lstStyle>
            <a:lvl1pPr>
              <a:defRPr sz="5294" spc="-98" baseline="0"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9301" y="3878574"/>
            <a:ext cx="7171337" cy="1792326"/>
          </a:xfrm>
          <a:noFill/>
        </p:spPr>
        <p:txBody>
          <a:bodyPr lIns="164592" tIns="109728" rIns="164592" bIns="109728">
            <a:noAutofit/>
          </a:bodyPr>
          <a:lstStyle>
            <a:lvl1pPr marL="0" indent="0">
              <a:spcBef>
                <a:spcPts val="0"/>
              </a:spcBef>
              <a:buNone/>
              <a:defRPr sz="3137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pic>
        <p:nvPicPr>
          <p:cNvPr id="6" name="MS logo white - 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451632" y="470067"/>
            <a:ext cx="1423303" cy="3048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3002"/>
          <a:stretch/>
        </p:blipFill>
        <p:spPr>
          <a:xfrm>
            <a:off x="7599824" y="4985515"/>
            <a:ext cx="4592176" cy="1872486"/>
          </a:xfrm>
          <a:prstGeom prst="rect">
            <a:avLst/>
          </a:prstGeom>
        </p:spPr>
      </p:pic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233488" y="291069"/>
            <a:ext cx="2689274" cy="452654"/>
          </a:xfrm>
        </p:spPr>
        <p:txBody>
          <a:bodyPr/>
          <a:lstStyle>
            <a:lvl1pPr marL="0" marR="0" indent="0" algn="r" defTabSz="914367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lang="en-US" sz="1961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Session Code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277180" y="5923422"/>
            <a:ext cx="1601979" cy="651821"/>
          </a:xfrm>
          <a:prstGeom prst="rect">
            <a:avLst/>
          </a:prstGeom>
        </p:spPr>
        <p:txBody>
          <a:bodyPr wrap="none" lIns="179285" tIns="143428" rIns="179285" bIns="143428">
            <a:spAutoFit/>
          </a:bodyPr>
          <a:lstStyle/>
          <a:p>
            <a:r>
              <a:rPr lang="en-US" sz="2353" dirty="0">
                <a:gradFill>
                  <a:gsLst>
                    <a:gs pos="2597">
                      <a:schemeClr val="tx1"/>
                    </a:gs>
                    <a:gs pos="18182">
                      <a:schemeClr val="tx1"/>
                    </a:gs>
                  </a:gsLst>
                  <a:lin ang="5400000" scaled="1"/>
                </a:gradFill>
              </a:rPr>
              <a:t>#</a:t>
            </a:r>
            <a:r>
              <a:rPr lang="en-US" sz="2353" dirty="0" err="1">
                <a:gradFill>
                  <a:gsLst>
                    <a:gs pos="2597">
                      <a:schemeClr val="tx1"/>
                    </a:gs>
                    <a:gs pos="18182">
                      <a:schemeClr val="tx1"/>
                    </a:gs>
                  </a:gsLst>
                  <a:lin ang="5400000" scaled="1"/>
                </a:gradFill>
              </a:rPr>
              <a:t>MSBuild</a:t>
            </a:r>
            <a:endParaRPr lang="en-US" sz="2353" dirty="0">
              <a:gradFill>
                <a:gsLst>
                  <a:gs pos="2597">
                    <a:schemeClr val="tx1"/>
                  </a:gs>
                  <a:gs pos="18182">
                    <a:schemeClr val="tx1"/>
                  </a:gs>
                </a:gsLst>
                <a:lin ang="54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167146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40" y="1189177"/>
            <a:ext cx="11655078" cy="2263268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  <a:lvl2pPr marL="224097" indent="0">
              <a:buNone/>
              <a:defRPr/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0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175" y="1122363"/>
            <a:ext cx="1103444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175" y="3602038"/>
            <a:ext cx="11034445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7842564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9303" y="1187644"/>
            <a:ext cx="11655078" cy="22665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3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41" y="1187644"/>
            <a:ext cx="5378548" cy="2115402"/>
          </a:xfrm>
        </p:spPr>
        <p:txBody>
          <a:bodyPr wrap="square">
            <a:spAutoFit/>
          </a:bodyPr>
          <a:lstStyle>
            <a:lvl1pPr marL="0" indent="0"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None/>
              <a:defRPr sz="2941" b="0">
                <a:latin typeface="+mn-lt"/>
              </a:defRPr>
            </a:lvl1pPr>
            <a:lvl2pPr marL="250553" indent="0">
              <a:buFont typeface="Wingdings" panose="05000000000000000000" pitchFamily="2" charset="2"/>
              <a:buNone/>
              <a:defRPr sz="2353" b="0"/>
            </a:lvl2pPr>
            <a:lvl3pPr marL="441968" indent="0">
              <a:buFont typeface="Wingdings" panose="05000000000000000000" pitchFamily="2" charset="2"/>
              <a:buNone/>
              <a:tabLst/>
              <a:defRPr sz="2157" b="0"/>
            </a:lvl3pPr>
            <a:lvl4pPr marL="639608" indent="0">
              <a:buFont typeface="Wingdings" panose="05000000000000000000" pitchFamily="2" charset="2"/>
              <a:buNone/>
              <a:defRPr sz="2157" b="0"/>
            </a:lvl4pPr>
            <a:lvl5pPr marL="837250" indent="0">
              <a:buFont typeface="Wingdings" panose="05000000000000000000" pitchFamily="2" charset="2"/>
              <a:buNone/>
              <a:tabLst/>
              <a:defRPr sz="2157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544214" y="1187644"/>
            <a:ext cx="5378548" cy="2429576"/>
          </a:xfrm>
        </p:spPr>
        <p:txBody>
          <a:bodyPr wrap="square">
            <a:spAutoFit/>
          </a:bodyPr>
          <a:lstStyle>
            <a:lvl1pPr marL="0" indent="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None/>
              <a:defRPr lang="en-US" sz="2941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250553" indent="0">
              <a:buFont typeface="Arial" panose="020B0604020202020204" pitchFamily="34" charset="0"/>
              <a:buNone/>
              <a:defRPr lang="en-US" sz="2353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441968" indent="0">
              <a:buFont typeface="Arial" panose="020B0604020202020204" pitchFamily="34" charset="0"/>
              <a:buNone/>
              <a:tabLst/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639608" indent="0">
              <a:buFont typeface="Arial" panose="020B0604020202020204" pitchFamily="34" charset="0"/>
              <a:buNone/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837250" indent="0">
              <a:buFont typeface="Arial" panose="020B0604020202020204" pitchFamily="34" charset="0"/>
              <a:buNone/>
              <a:tabLst/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</a:lstStyle>
          <a:p>
            <a:pPr marL="504217" marR="0" lvl="0" indent="-504217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</a:pPr>
            <a:r>
              <a:rPr lang="en-US"/>
              <a:t>Edit Master text styles</a:t>
            </a:r>
          </a:p>
          <a:p>
            <a:pPr marL="504217" marR="0" lvl="1" indent="-504217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</a:pPr>
            <a:r>
              <a:rPr lang="en-US"/>
              <a:t>Second level</a:t>
            </a:r>
          </a:p>
          <a:p>
            <a:pPr marL="504217" marR="0" lvl="2" indent="-504217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</a:pPr>
            <a:r>
              <a:rPr lang="en-US"/>
              <a:t>Third level</a:t>
            </a:r>
          </a:p>
          <a:p>
            <a:pPr marL="504217" marR="0" lvl="3" indent="-504217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</a:pPr>
            <a:r>
              <a:rPr lang="en-US"/>
              <a:t>Fourth level</a:t>
            </a:r>
          </a:p>
          <a:p>
            <a:pPr marL="504217" marR="0" lvl="4" indent="-504217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tabLst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41" y="1187644"/>
            <a:ext cx="5378548" cy="2115402"/>
          </a:xfrm>
        </p:spPr>
        <p:txBody>
          <a:bodyPr wrap="square">
            <a:spAutoFit/>
          </a:bodyPr>
          <a:lstStyle>
            <a:lvl1pPr marL="227209" indent="-227209"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"/>
              <a:defRPr sz="2941" b="0">
                <a:latin typeface="+mn-lt"/>
              </a:defRPr>
            </a:lvl1pPr>
            <a:lvl2pPr marL="418625" indent="-168072">
              <a:buFont typeface="Wingdings" panose="05000000000000000000" pitchFamily="2" charset="2"/>
              <a:buChar char=""/>
              <a:defRPr sz="2353" b="0"/>
            </a:lvl2pPr>
            <a:lvl3pPr marL="627160" indent="-185191">
              <a:buFont typeface="Wingdings" panose="05000000000000000000" pitchFamily="2" charset="2"/>
              <a:buChar char=""/>
              <a:tabLst/>
              <a:defRPr sz="2157" b="0"/>
            </a:lvl3pPr>
            <a:lvl4pPr marL="812350" indent="-172742">
              <a:buFont typeface="Wingdings" panose="05000000000000000000" pitchFamily="2" charset="2"/>
              <a:buChar char=""/>
              <a:defRPr sz="2157" b="0"/>
            </a:lvl4pPr>
            <a:lvl5pPr marL="1003766" indent="-166517">
              <a:buFont typeface="Wingdings" panose="05000000000000000000" pitchFamily="2" charset="2"/>
              <a:buChar char=""/>
              <a:tabLst/>
              <a:defRPr sz="2157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544214" y="1187644"/>
            <a:ext cx="5378548" cy="2429576"/>
          </a:xfrm>
        </p:spPr>
        <p:txBody>
          <a:bodyPr wrap="square">
            <a:spAutoFit/>
          </a:bodyPr>
          <a:lstStyle>
            <a:lvl1pPr marL="281677" indent="-281677"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lang="en-US" sz="2941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586698" indent="-336145">
              <a:defRPr lang="en-US" sz="2353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778113" indent="-336145">
              <a:tabLst/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975753" indent="-336145"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1173395" indent="-336145">
              <a:tabLst/>
              <a:defRPr lang="en-US" sz="2157" b="0" kern="1200" spc="0" baseline="0" dirty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</a:lstStyle>
          <a:p>
            <a:pPr marL="227209" marR="0" lvl="0" indent="-227209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Wingdings" panose="05000000000000000000" pitchFamily="2" charset="2"/>
              <a:buChar char=""/>
              <a:tabLst/>
            </a:pPr>
            <a:r>
              <a:rPr lang="en-US"/>
              <a:t>Edit Master text styles</a:t>
            </a:r>
          </a:p>
          <a:p>
            <a:pPr marL="227209" marR="0" lvl="1" indent="-227209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Wingdings" panose="05000000000000000000" pitchFamily="2" charset="2"/>
              <a:buChar char=""/>
              <a:tabLst/>
            </a:pPr>
            <a:r>
              <a:rPr lang="en-US"/>
              <a:t>Second level</a:t>
            </a:r>
          </a:p>
          <a:p>
            <a:pPr marL="227209" marR="0" lvl="2" indent="-227209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Wingdings" panose="05000000000000000000" pitchFamily="2" charset="2"/>
              <a:buChar char=""/>
              <a:tabLst/>
            </a:pPr>
            <a:r>
              <a:rPr lang="en-US"/>
              <a:t>Third level</a:t>
            </a:r>
          </a:p>
          <a:p>
            <a:pPr marL="227209" marR="0" lvl="3" indent="-227209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Wingdings" panose="05000000000000000000" pitchFamily="2" charset="2"/>
              <a:buChar char=""/>
              <a:tabLst/>
            </a:pPr>
            <a:r>
              <a:rPr lang="en-US"/>
              <a:t>Fourth level</a:t>
            </a:r>
          </a:p>
          <a:p>
            <a:pPr marL="227209" marR="0" lvl="4" indent="-227209" algn="l" defTabSz="914367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Wingdings" panose="05000000000000000000" pitchFamily="2" charset="2"/>
              <a:buChar char=""/>
              <a:tabLst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9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9" y="2084186"/>
            <a:ext cx="9859116" cy="1158793"/>
          </a:xfrm>
          <a:noFill/>
        </p:spPr>
        <p:txBody>
          <a:bodyPr tIns="91440" bIns="91440" anchor="t" anchorCtr="0">
            <a:spAutoFit/>
          </a:bodyPr>
          <a:lstStyle>
            <a:lvl1pPr>
              <a:defRPr sz="7058" spc="-98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9240" y="3877277"/>
            <a:ext cx="9860674" cy="724246"/>
          </a:xfrm>
          <a:noFill/>
        </p:spPr>
        <p:txBody>
          <a:bodyPr lIns="182880" tIns="146304" rIns="182880" bIns="146304">
            <a:spAutoFit/>
          </a:bodyPr>
          <a:lstStyle>
            <a:lvl1pPr marL="0" indent="0">
              <a:spcBef>
                <a:spcPts val="0"/>
              </a:spcBef>
              <a:buNone/>
              <a:defRPr sz="3137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j-lt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1018020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40" y="2084186"/>
            <a:ext cx="9859116" cy="1158793"/>
          </a:xfrm>
          <a:noFill/>
        </p:spPr>
        <p:txBody>
          <a:bodyPr tIns="91440" bIns="91440" anchor="t" anchorCtr="0">
            <a:spAutoFit/>
          </a:bodyPr>
          <a:lstStyle>
            <a:lvl1pPr>
              <a:defRPr lang="en-US" sz="7058" b="0" kern="1200" cap="none" spc="-98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Video title</a:t>
            </a:r>
          </a:p>
        </p:txBody>
      </p:sp>
    </p:spTree>
    <p:extLst>
      <p:ext uri="{BB962C8B-B14F-4D97-AF65-F5344CB8AC3E}">
        <p14:creationId xmlns:p14="http://schemas.microsoft.com/office/powerpoint/2010/main" val="855543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9" y="2084172"/>
            <a:ext cx="11653523" cy="1158793"/>
          </a:xfrm>
          <a:noFill/>
        </p:spPr>
        <p:txBody>
          <a:bodyPr tIns="91440" bIns="91440" anchor="t" anchorCtr="0">
            <a:spAutoFit/>
          </a:bodyPr>
          <a:lstStyle>
            <a:lvl1pPr>
              <a:defRPr sz="7058" spc="-98" baseline="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16452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ccent Color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9" y="2084172"/>
            <a:ext cx="11653523" cy="1158793"/>
          </a:xfrm>
          <a:noFill/>
        </p:spPr>
        <p:txBody>
          <a:bodyPr tIns="91440" bIns="91440" anchor="t" anchorCtr="0">
            <a:spAutoFit/>
          </a:bodyPr>
          <a:lstStyle>
            <a:lvl1pPr>
              <a:defRPr sz="7058" spc="-98" baseline="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1697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Right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40" y="2686648"/>
            <a:ext cx="4795873" cy="1484704"/>
          </a:xfrm>
        </p:spPr>
        <p:txBody>
          <a:bodyPr wrap="square" anchor="ctr">
            <a:spAutoFit/>
          </a:bodyPr>
          <a:lstStyle>
            <a:lvl1pPr>
              <a:defRPr sz="4705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/>
              <a:t>Square photo layout</a:t>
            </a:r>
          </a:p>
        </p:txBody>
      </p:sp>
      <p:sp>
        <p:nvSpPr>
          <p:cNvPr id="6" name="Picture Placeholder 4"/>
          <p:cNvSpPr>
            <a:spLocks noGrp="1" noChangeAspect="1"/>
          </p:cNvSpPr>
          <p:nvPr>
            <p:ph type="pic" sz="quarter" idx="10"/>
          </p:nvPr>
        </p:nvSpPr>
        <p:spPr bwMode="ltGray">
          <a:xfrm>
            <a:off x="5334350" y="0"/>
            <a:ext cx="6857650" cy="68561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tIns="548640" anchor="ctr" anchorCtr="0">
            <a:noAutofit/>
          </a:bodyPr>
          <a:lstStyle>
            <a:lvl1pPr marL="0" indent="0" algn="ctr">
              <a:buNone/>
              <a:defRPr sz="1568" b="1" cap="none" baseline="0">
                <a:gradFill>
                  <a:gsLst>
                    <a:gs pos="0">
                      <a:srgbClr val="FFFFFF"/>
                    </a:gs>
                    <a:gs pos="27000">
                      <a:srgbClr val="FFFFFF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52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427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4723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044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Accent Color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6336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eloper Co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Slide for developer code</a:t>
            </a:r>
          </a:p>
        </p:txBody>
      </p:sp>
      <p:sp>
        <p:nvSpPr>
          <p:cNvPr id="3" name="Rectangle 2"/>
          <p:cNvSpPr/>
          <p:nvPr userDrawn="1"/>
        </p:nvSpPr>
        <p:spPr bwMode="hidden">
          <a:xfrm>
            <a:off x="1" y="1189176"/>
            <a:ext cx="12192000" cy="5668824"/>
          </a:xfrm>
          <a:prstGeom prst="rect">
            <a:avLst/>
          </a:prstGeom>
          <a:solidFill>
            <a:srgbClr val="FFFFF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2" tIns="45722" rIns="45722" bIns="4572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102" fontAlgn="base">
              <a:spcBef>
                <a:spcPct val="0"/>
              </a:spcBef>
              <a:spcAft>
                <a:spcPct val="0"/>
              </a:spcAft>
            </a:pPr>
            <a:endParaRPr lang="en-US" sz="1765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69239" y="1197322"/>
            <a:ext cx="11653522" cy="2225866"/>
          </a:xfrm>
        </p:spPr>
        <p:txBody>
          <a:bodyPr/>
          <a:lstStyle>
            <a:lvl1pPr marL="0" indent="0">
              <a:buNone/>
              <a:defRPr sz="3235">
                <a:gradFill>
                  <a:gsLst>
                    <a:gs pos="8718">
                      <a:srgbClr val="353535"/>
                    </a:gs>
                    <a:gs pos="34000">
                      <a:srgbClr val="353535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1pPr>
            <a:lvl2pPr marL="339726" indent="0">
              <a:buNone/>
              <a:defRPr>
                <a:gradFill>
                  <a:gsLst>
                    <a:gs pos="8718">
                      <a:srgbClr val="353535"/>
                    </a:gs>
                    <a:gs pos="34000">
                      <a:srgbClr val="353535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2pPr>
            <a:lvl3pPr marL="573090" indent="0">
              <a:buNone/>
              <a:defRPr>
                <a:gradFill>
                  <a:gsLst>
                    <a:gs pos="8718">
                      <a:srgbClr val="353535"/>
                    </a:gs>
                    <a:gs pos="34000">
                      <a:srgbClr val="353535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3pPr>
            <a:lvl4pPr marL="798516" indent="0">
              <a:buNone/>
              <a:defRPr>
                <a:gradFill>
                  <a:gsLst>
                    <a:gs pos="8718">
                      <a:srgbClr val="353535"/>
                    </a:gs>
                    <a:gs pos="34000">
                      <a:srgbClr val="353535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4pPr>
            <a:lvl5pPr marL="1030292" indent="0">
              <a:buNone/>
              <a:defRPr>
                <a:gradFill>
                  <a:gsLst>
                    <a:gs pos="8718">
                      <a:srgbClr val="353535"/>
                    </a:gs>
                    <a:gs pos="34000">
                      <a:srgbClr val="353535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0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269240" y="6099190"/>
            <a:ext cx="4482124" cy="4677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179285" tIns="179285" rIns="179285" bIns="179285" numCol="1" anchor="t" anchorCtr="0" compatLnSpc="1">
            <a:prstTxWarp prst="textNoShape">
              <a:avLst/>
            </a:prstTxWarp>
            <a:spAutoFit/>
          </a:bodyPr>
          <a:lstStyle/>
          <a:p>
            <a:pPr defTabSz="913924" eaLnBrk="0" hangingPunct="0"/>
            <a:r>
              <a:rPr lang="en-US" sz="686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cs typeface="Segoe UI" pitchFamily="34" charset="0"/>
              </a:rPr>
              <a:t>© Copyright Microsoft Corporation. All rights reserved. </a:t>
            </a:r>
          </a:p>
        </p:txBody>
      </p:sp>
      <p:pic>
        <p:nvPicPr>
          <p:cNvPr id="8" name="MS logo white - 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451632" y="470067"/>
            <a:ext cx="1423303" cy="30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40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69239" y="1189177"/>
            <a:ext cx="11653523" cy="2396047"/>
          </a:xfrm>
          <a:prstGeom prst="rect">
            <a:avLst/>
          </a:prstGeom>
        </p:spPr>
        <p:txBody>
          <a:bodyPr/>
          <a:lstStyle>
            <a:lvl1pPr marL="284790" indent="-284790">
              <a:buClr>
                <a:schemeClr val="tx1"/>
              </a:buClr>
              <a:buSzPct val="90000"/>
              <a:buFont typeface="Arial" pitchFamily="34" charset="0"/>
              <a:buChar char="•"/>
              <a:defRPr sz="3529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560241" indent="-275453">
              <a:buClr>
                <a:schemeClr val="tx1"/>
              </a:buClr>
              <a:buSzPct val="90000"/>
              <a:buFont typeface="Arial" pitchFamily="34" charset="0"/>
              <a:buChar char="•"/>
              <a:defRPr sz="3137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845031" indent="-284790">
              <a:buClr>
                <a:schemeClr val="tx1"/>
              </a:buClr>
              <a:buSzPct val="90000"/>
              <a:buFont typeface="Arial" pitchFamily="34" charset="0"/>
              <a:buChar char="•"/>
              <a:defRPr sz="2745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069128" indent="-224097">
              <a:buClr>
                <a:schemeClr val="tx1"/>
              </a:buClr>
              <a:buSzPct val="90000"/>
              <a:buFont typeface="Arial" pitchFamily="34" charset="0"/>
              <a:buChar char="•"/>
              <a:defRPr sz="2353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293225" indent="-224097">
              <a:buClr>
                <a:schemeClr val="tx1"/>
              </a:buClr>
              <a:buSzPct val="90000"/>
              <a:buFont typeface="Arial" pitchFamily="34" charset="0"/>
              <a:buChar char="•"/>
              <a:defRPr sz="1961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dirty="0"/>
              <a:t>Use this Layout for Speaker Notes slides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6238876"/>
            <a:ext cx="12192001" cy="619125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77729" anchor="b" anchorCtr="0">
            <a:noAutofit/>
          </a:bodyPr>
          <a:lstStyle>
            <a:lvl1pPr algn="r">
              <a:buFont typeface="Arial" pitchFamily="34" charset="0"/>
              <a:buNone/>
              <a:defRPr sz="3627" spc="-50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/>
              <a:t>Next: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87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1st level color text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320828"/>
          </a:xfrm>
        </p:spPr>
        <p:txBody>
          <a:bodyPr>
            <a:spAutoFit/>
          </a:bodyPr>
          <a:lstStyle>
            <a:lvl1pPr>
              <a:defRPr sz="3921">
                <a:gradFill>
                  <a:gsLst>
                    <a:gs pos="1250">
                      <a:schemeClr val="tx2"/>
                    </a:gs>
                    <a:gs pos="99000">
                      <a:schemeClr val="tx2"/>
                    </a:gs>
                  </a:gsLst>
                  <a:lin ang="5400000" scaled="0"/>
                </a:gra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2663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98" y="2111604"/>
            <a:ext cx="11079822" cy="3980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60388" y="1534096"/>
            <a:ext cx="11080750" cy="4375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cap="all" baseline="0"/>
            </a:lvl1pPr>
            <a:lvl5pPr>
              <a:defRPr/>
            </a:lvl5pPr>
          </a:lstStyle>
          <a:p>
            <a:pPr lvl="0"/>
            <a:r>
              <a:rPr lang="en-US" dirty="0"/>
              <a:t>Secondary refining headline</a:t>
            </a:r>
          </a:p>
        </p:txBody>
      </p:sp>
    </p:spTree>
    <p:extLst>
      <p:ext uri="{BB962C8B-B14F-4D97-AF65-F5344CB8AC3E}">
        <p14:creationId xmlns:p14="http://schemas.microsoft.com/office/powerpoint/2010/main" val="424636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97420" y="6256216"/>
            <a:ext cx="2743200" cy="365125"/>
          </a:xfrm>
          <a:prstGeom prst="rect">
            <a:avLst/>
          </a:prstGeom>
        </p:spPr>
        <p:txBody>
          <a:bodyPr/>
          <a:lstStyle/>
          <a:p>
            <a:fld id="{0A164282-434E-41D4-9582-783D542A7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6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29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37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5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1.emf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1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slideLayout" Target="../slideLayouts/slideLayout73.xml"/><Relationship Id="rId2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72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66.xml"/><Relationship Id="rId19" Type="http://schemas.openxmlformats.org/officeDocument/2006/relationships/theme" Target="../theme/theme8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89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6150" y="37658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Topic/Title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9829" y="5363109"/>
            <a:ext cx="5911921" cy="81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88632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bg1"/>
          </a:solidFill>
          <a:latin typeface="Segoe UI Light" panose="020B0502040204020203" pitchFamily="34" charset="0"/>
          <a:ea typeface="+mj-ea"/>
          <a:cs typeface="Segoe UI Light" panose="020B0502040204020203" pitchFamily="34" charset="0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1D4380"/>
          </a:solidFill>
          <a:latin typeface="Segoe UI Semibold" panose="020B0702040204020203" pitchFamily="34" charset="0"/>
          <a:ea typeface="+mn-ea"/>
          <a:cs typeface="Segoe UI Semibold" panose="020B07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71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798" y="416496"/>
            <a:ext cx="11079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8" y="1876996"/>
            <a:ext cx="11079822" cy="42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3" y="-1916710"/>
            <a:ext cx="1916710" cy="19167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516172" y="-1299953"/>
            <a:ext cx="848413" cy="683197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68279" y="-1299953"/>
            <a:ext cx="848413" cy="683197"/>
          </a:xfrm>
          <a:prstGeom prst="rect">
            <a:avLst/>
          </a:prstGeom>
          <a:solidFill>
            <a:srgbClr val="80B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67521" y="-1299953"/>
            <a:ext cx="848413" cy="683197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00774" y="-1299953"/>
            <a:ext cx="848413" cy="683197"/>
          </a:xfrm>
          <a:prstGeom prst="rect">
            <a:avLst/>
          </a:prstGeom>
          <a:solidFill>
            <a:srgbClr val="E34F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334027" y="-1299953"/>
            <a:ext cx="848413" cy="683197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304987" y="-1299953"/>
            <a:ext cx="848413" cy="683197"/>
          </a:xfrm>
          <a:prstGeom prst="rect">
            <a:avLst/>
          </a:prstGeom>
          <a:solidFill>
            <a:srgbClr val="1D4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23290" cy="6858000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97420" y="62741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289FD7"/>
                </a:solidFill>
                <a:latin typeface="+mj-lt"/>
              </a:defRPr>
            </a:lvl1pPr>
          </a:lstStyle>
          <a:p>
            <a:fld id="{0D099E2A-118A-4377-8F98-2DF40BCBA9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6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73" r:id="rId3"/>
    <p:sldLayoutId id="2147483720" r:id="rId4"/>
    <p:sldLayoutId id="2147483779" r:id="rId5"/>
    <p:sldLayoutId id="2147483721" r:id="rId6"/>
    <p:sldLayoutId id="2147483726" r:id="rId7"/>
    <p:sldLayoutId id="2147483722" r:id="rId8"/>
    <p:sldLayoutId id="2147483810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BE4E-1F91-49DA-A204-28A383D6863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EE40-9F35-411C-8984-5CAB3ACA7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6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C45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798" y="416496"/>
            <a:ext cx="11079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8" y="1876996"/>
            <a:ext cx="11079822" cy="42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3" y="-1916710"/>
            <a:ext cx="1916710" cy="19167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516172" y="-1299953"/>
            <a:ext cx="848413" cy="683197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68279" y="-1299953"/>
            <a:ext cx="848413" cy="683197"/>
          </a:xfrm>
          <a:prstGeom prst="rect">
            <a:avLst/>
          </a:prstGeom>
          <a:solidFill>
            <a:srgbClr val="80B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67521" y="-1299953"/>
            <a:ext cx="848413" cy="683197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00774" y="-1299953"/>
            <a:ext cx="848413" cy="683197"/>
          </a:xfrm>
          <a:prstGeom prst="rect">
            <a:avLst/>
          </a:prstGeom>
          <a:solidFill>
            <a:srgbClr val="E34F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334027" y="-1299953"/>
            <a:ext cx="848413" cy="683197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304987" y="-1299953"/>
            <a:ext cx="848413" cy="683197"/>
          </a:xfrm>
          <a:prstGeom prst="rect">
            <a:avLst/>
          </a:prstGeom>
          <a:solidFill>
            <a:srgbClr val="1D4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560798" y="6256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rgbClr val="289FD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617081"/>
                </a:solidFill>
              </a:rPr>
              <a:t>Microsoft Azure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23290" cy="6858000"/>
          </a:xfrm>
          <a:prstGeom prst="rect">
            <a:avLst/>
          </a:prstGeom>
          <a:solidFill>
            <a:srgbClr val="617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97420" y="62741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mtClean="0">
                <a:solidFill>
                  <a:srgbClr val="617081"/>
                </a:solidFill>
              </a:defRPr>
            </a:lvl1pPr>
          </a:lstStyle>
          <a:p>
            <a:fld id="{0D099E2A-118A-4377-8F98-2DF40BCBA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8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75" r:id="rId3"/>
    <p:sldLayoutId id="2147483737" r:id="rId4"/>
    <p:sldLayoutId id="2147483781" r:id="rId5"/>
    <p:sldLayoutId id="2147483738" r:id="rId6"/>
    <p:sldLayoutId id="2147483739" r:id="rId7"/>
    <p:sldLayoutId id="2147483740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289FD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D43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798" y="416496"/>
            <a:ext cx="11079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8" y="1876996"/>
            <a:ext cx="11079822" cy="42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3" y="-1916710"/>
            <a:ext cx="1916710" cy="19167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516172" y="-1299953"/>
            <a:ext cx="848413" cy="683197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68279" y="-1299953"/>
            <a:ext cx="848413" cy="683197"/>
          </a:xfrm>
          <a:prstGeom prst="rect">
            <a:avLst/>
          </a:prstGeom>
          <a:solidFill>
            <a:srgbClr val="80B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67521" y="-1299953"/>
            <a:ext cx="848413" cy="683197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00774" y="-1299953"/>
            <a:ext cx="848413" cy="683197"/>
          </a:xfrm>
          <a:prstGeom prst="rect">
            <a:avLst/>
          </a:prstGeom>
          <a:solidFill>
            <a:srgbClr val="E34F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334027" y="-1299953"/>
            <a:ext cx="848413" cy="683197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304987" y="-1299953"/>
            <a:ext cx="848413" cy="683197"/>
          </a:xfrm>
          <a:prstGeom prst="rect">
            <a:avLst/>
          </a:prstGeom>
          <a:solidFill>
            <a:srgbClr val="1D4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560798" y="6256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rgbClr val="289FD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171B0"/>
                </a:solidFill>
              </a:rPr>
              <a:t>Microsoft Azure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23290" cy="6858000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97420" y="62741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mtClean="0">
                <a:solidFill>
                  <a:srgbClr val="0171B0"/>
                </a:solidFill>
              </a:defRPr>
            </a:lvl1pPr>
          </a:lstStyle>
          <a:p>
            <a:fld id="{0D099E2A-118A-4377-8F98-2DF40BCBA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6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76" r:id="rId3"/>
    <p:sldLayoutId id="2147483744" r:id="rId4"/>
    <p:sldLayoutId id="2147483782" r:id="rId5"/>
    <p:sldLayoutId id="2147483745" r:id="rId6"/>
    <p:sldLayoutId id="2147483746" r:id="rId7"/>
    <p:sldLayoutId id="214748374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289FD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798" y="416496"/>
            <a:ext cx="11079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8" y="1876996"/>
            <a:ext cx="11079822" cy="42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3" y="-1916710"/>
            <a:ext cx="1916710" cy="19167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516172" y="-1299953"/>
            <a:ext cx="848413" cy="683197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68279" y="-1299953"/>
            <a:ext cx="848413" cy="683197"/>
          </a:xfrm>
          <a:prstGeom prst="rect">
            <a:avLst/>
          </a:prstGeom>
          <a:solidFill>
            <a:srgbClr val="80B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67521" y="-1299953"/>
            <a:ext cx="848413" cy="683197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00774" y="-1299953"/>
            <a:ext cx="848413" cy="683197"/>
          </a:xfrm>
          <a:prstGeom prst="rect">
            <a:avLst/>
          </a:prstGeom>
          <a:solidFill>
            <a:srgbClr val="E34F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334027" y="-1299953"/>
            <a:ext cx="848413" cy="683197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304987" y="-1299953"/>
            <a:ext cx="848413" cy="683197"/>
          </a:xfrm>
          <a:prstGeom prst="rect">
            <a:avLst/>
          </a:prstGeom>
          <a:solidFill>
            <a:srgbClr val="1D4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560798" y="6256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rgbClr val="289FD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289FD7"/>
                </a:solidFill>
              </a:rPr>
              <a:t>Microsoft Azure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23290" cy="6858000"/>
          </a:xfrm>
          <a:prstGeom prst="rect">
            <a:avLst/>
          </a:prstGeom>
          <a:solidFill>
            <a:srgbClr val="617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97420" y="62741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mtClean="0">
                <a:solidFill>
                  <a:srgbClr val="289FD7"/>
                </a:solidFill>
              </a:defRPr>
            </a:lvl1pPr>
          </a:lstStyle>
          <a:p>
            <a:fld id="{0D099E2A-118A-4377-8F98-2DF40BCBA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02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77" r:id="rId3"/>
    <p:sldLayoutId id="2147483751" r:id="rId4"/>
    <p:sldLayoutId id="2147483783" r:id="rId5"/>
    <p:sldLayoutId id="2147483752" r:id="rId6"/>
    <p:sldLayoutId id="2147483753" r:id="rId7"/>
    <p:sldLayoutId id="2147483754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289FD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rgbClr val="61708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rgbClr val="61708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61708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1708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1708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798" y="416496"/>
            <a:ext cx="11079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8" y="1876996"/>
            <a:ext cx="11079822" cy="42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3" y="-1916710"/>
            <a:ext cx="1916710" cy="19167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516172" y="-1299953"/>
            <a:ext cx="848413" cy="683197"/>
          </a:xfrm>
          <a:prstGeom prst="rect">
            <a:avLst/>
          </a:prstGeom>
          <a:solidFill>
            <a:srgbClr val="289F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68279" y="-1299953"/>
            <a:ext cx="848413" cy="683197"/>
          </a:xfrm>
          <a:prstGeom prst="rect">
            <a:avLst/>
          </a:prstGeom>
          <a:solidFill>
            <a:srgbClr val="80B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67521" y="-1299953"/>
            <a:ext cx="848413" cy="683197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00774" y="-1299953"/>
            <a:ext cx="848413" cy="683197"/>
          </a:xfrm>
          <a:prstGeom prst="rect">
            <a:avLst/>
          </a:prstGeom>
          <a:solidFill>
            <a:srgbClr val="E34F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334027" y="-1299953"/>
            <a:ext cx="848413" cy="683197"/>
          </a:xfrm>
          <a:prstGeom prst="rect">
            <a:avLst/>
          </a:prstGeom>
          <a:solidFill>
            <a:srgbClr val="017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7304987" y="-1299953"/>
            <a:ext cx="848413" cy="683197"/>
          </a:xfrm>
          <a:prstGeom prst="rect">
            <a:avLst/>
          </a:prstGeom>
          <a:solidFill>
            <a:srgbClr val="1D4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560798" y="6256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rgbClr val="289FD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617081"/>
                </a:solidFill>
              </a:rPr>
              <a:t>Microsoft Azure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23290" cy="6858000"/>
          </a:xfrm>
          <a:prstGeom prst="rect">
            <a:avLst/>
          </a:prstGeom>
          <a:solidFill>
            <a:srgbClr val="3C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97420" y="62741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mtClean="0">
                <a:solidFill>
                  <a:srgbClr val="617081"/>
                </a:solidFill>
              </a:defRPr>
            </a:lvl1pPr>
          </a:lstStyle>
          <a:p>
            <a:fld id="{0D099E2A-118A-4377-8F98-2DF40BCBA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14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78" r:id="rId3"/>
    <p:sldLayoutId id="2147483761" r:id="rId4"/>
    <p:sldLayoutId id="2147483762" r:id="rId5"/>
    <p:sldLayoutId id="2147483763" r:id="rId6"/>
    <p:sldLayoutId id="2147483764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289FD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9240" y="289511"/>
            <a:ext cx="11655840" cy="899665"/>
          </a:xfrm>
          <a:prstGeom prst="rect">
            <a:avLst/>
          </a:prstGeom>
        </p:spPr>
        <p:txBody>
          <a:bodyPr vert="horz" wrap="square" lIns="146304" tIns="91440" rIns="146304" bIns="9144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69241" y="1189178"/>
            <a:ext cx="11653521" cy="2263268"/>
          </a:xfrm>
          <a:prstGeom prst="rect">
            <a:avLst/>
          </a:prstGeom>
        </p:spPr>
        <p:txBody>
          <a:bodyPr vert="horz" wrap="square" lIns="146304" tIns="91440" rIns="146304" bIns="9144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187079" y="3012391"/>
            <a:ext cx="6858623" cy="83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84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  <p:sldLayoutId id="2147483840" r:id="rId17"/>
    <p:sldLayoutId id="2147483841" r:id="rId18"/>
  </p:sldLayoutIdLst>
  <p:transition>
    <p:fade/>
  </p:transition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4705" b="0" kern="1200" cap="none" spc="-100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224097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3529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448193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745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72290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896386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157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20483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157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49">
          <p15:clr>
            <a:srgbClr val="5ACBF0"/>
          </p15:clr>
        </p15:guide>
        <p15:guide id="4" pos="1325">
          <p15:clr>
            <a:srgbClr val="5ACBF0"/>
          </p15:clr>
        </p15:guide>
        <p15:guide id="5" pos="1901">
          <p15:clr>
            <a:srgbClr val="5ACBF0"/>
          </p15:clr>
        </p15:guide>
        <p15:guide id="6" pos="2477">
          <p15:clr>
            <a:srgbClr val="5ACBF0"/>
          </p15:clr>
        </p15:guide>
        <p15:guide id="7" pos="3053">
          <p15:clr>
            <a:srgbClr val="5ACBF0"/>
          </p15:clr>
        </p15:guide>
        <p15:guide id="8" pos="3629">
          <p15:clr>
            <a:srgbClr val="5ACBF0"/>
          </p15:clr>
        </p15:guide>
        <p15:guide id="9" pos="4205">
          <p15:clr>
            <a:srgbClr val="5ACBF0"/>
          </p15:clr>
        </p15:guide>
        <p15:guide id="10" pos="4781">
          <p15:clr>
            <a:srgbClr val="5ACBF0"/>
          </p15:clr>
        </p15:guide>
        <p15:guide id="11" pos="5357">
          <p15:clr>
            <a:srgbClr val="5ACBF0"/>
          </p15:clr>
        </p15:guide>
        <p15:guide id="12" pos="5933">
          <p15:clr>
            <a:srgbClr val="5ACBF0"/>
          </p15:clr>
        </p15:guide>
        <p15:guide id="13" pos="6509">
          <p15:clr>
            <a:srgbClr val="5ACBF0"/>
          </p15:clr>
        </p15:guide>
        <p15:guide id="14" pos="7085">
          <p15:clr>
            <a:srgbClr val="5ACBF0"/>
          </p15:clr>
        </p15:guide>
        <p15:guide id="15" pos="7661">
          <p15:clr>
            <a:srgbClr val="5ACBF0"/>
          </p15:clr>
        </p15:guide>
        <p15:guide id="16" pos="288">
          <p15:clr>
            <a:srgbClr val="C35EA4"/>
          </p15:clr>
        </p15:guide>
        <p15:guide id="17" pos="7546">
          <p15:clr>
            <a:srgbClr val="C35EA4"/>
          </p15:clr>
        </p15:guide>
        <p15:guide id="18" orient="horz" pos="763">
          <p15:clr>
            <a:srgbClr val="5ACBF0"/>
          </p15:clr>
        </p15:guide>
        <p15:guide id="19" orient="horz" pos="1339">
          <p15:clr>
            <a:srgbClr val="5ACBF0"/>
          </p15:clr>
        </p15:guide>
        <p15:guide id="20" orient="horz" pos="1915">
          <p15:clr>
            <a:srgbClr val="5ACBF0"/>
          </p15:clr>
        </p15:guide>
        <p15:guide id="21" orient="horz" pos="2491">
          <p15:clr>
            <a:srgbClr val="5ACBF0"/>
          </p15:clr>
        </p15:guide>
        <p15:guide id="22" orient="horz" pos="3067">
          <p15:clr>
            <a:srgbClr val="5ACBF0"/>
          </p15:clr>
        </p15:guide>
        <p15:guide id="23" orient="horz" pos="3643">
          <p15:clr>
            <a:srgbClr val="5ACBF0"/>
          </p15:clr>
        </p15:guide>
        <p15:guide id="24" orient="horz" pos="4219">
          <p15:clr>
            <a:srgbClr val="5ACBF0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aspnet/core/signal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lazor.ne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botframework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cs.microsoft.com/azu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7757" y="723520"/>
            <a:ext cx="12192001" cy="1765042"/>
          </a:xfrm>
        </p:spPr>
        <p:txBody>
          <a:bodyPr>
            <a:noAutofit/>
          </a:bodyPr>
          <a:lstStyle/>
          <a:p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What’s Next?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799" y="3666936"/>
            <a:ext cx="5584371" cy="2048064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Shahed Chowdhuri</a:t>
            </a:r>
          </a:p>
          <a:p>
            <a:pPr algn="l"/>
            <a:r>
              <a:rPr lang="en-US" sz="2800" dirty="0"/>
              <a:t>Microsoft Corporation </a:t>
            </a:r>
          </a:p>
          <a:p>
            <a:pPr algn="l"/>
            <a:r>
              <a:rPr lang="en-US" sz="2800" dirty="0"/>
              <a:t>@</a:t>
            </a:r>
            <a:r>
              <a:rPr lang="en-US" sz="2800" dirty="0" err="1"/>
              <a:t>shahedC</a:t>
            </a:r>
            <a:endParaRPr lang="en-US" sz="2800" dirty="0"/>
          </a:p>
          <a:p>
            <a:pPr algn="l"/>
            <a:r>
              <a:rPr lang="en-US" sz="2800" dirty="0"/>
              <a:t>WakeUpAndCode.com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27757" y="2182397"/>
            <a:ext cx="12219757" cy="895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0" baseline="0" dirty="0" smtClean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sz="3600" dirty="0"/>
              <a:t>Roadmap for Development</a:t>
            </a:r>
          </a:p>
        </p:txBody>
      </p:sp>
    </p:spTree>
    <p:extLst>
      <p:ext uri="{BB962C8B-B14F-4D97-AF65-F5344CB8AC3E}">
        <p14:creationId xmlns:p14="http://schemas.microsoft.com/office/powerpoint/2010/main" val="230390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283" y="2711868"/>
            <a:ext cx="8964150" cy="1523906"/>
          </a:xfrm>
        </p:spPr>
        <p:txBody>
          <a:bodyPr/>
          <a:lstStyle/>
          <a:p>
            <a:pPr algn="ctr"/>
            <a:r>
              <a:rPr lang="en-US" sz="8627" dirty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66815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340" y="2801510"/>
            <a:ext cx="6185325" cy="1523906"/>
          </a:xfrm>
        </p:spPr>
        <p:txBody>
          <a:bodyPr/>
          <a:lstStyle/>
          <a:p>
            <a:pPr algn="ctr"/>
            <a:r>
              <a:rPr lang="en-US" sz="8627" dirty="0" err="1"/>
              <a:t>SignalR</a:t>
            </a:r>
            <a:endParaRPr lang="en-US" sz="8627" dirty="0"/>
          </a:p>
        </p:txBody>
      </p:sp>
    </p:spTree>
    <p:extLst>
      <p:ext uri="{BB962C8B-B14F-4D97-AF65-F5344CB8AC3E}">
        <p14:creationId xmlns:p14="http://schemas.microsoft.com/office/powerpoint/2010/main" val="3089235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30748" y="289957"/>
            <a:ext cx="9130505" cy="899537"/>
          </a:xfrm>
        </p:spPr>
        <p:txBody>
          <a:bodyPr>
            <a:normAutofit/>
          </a:bodyPr>
          <a:lstStyle/>
          <a:p>
            <a:r>
              <a:rPr lang="en-US" dirty="0" err="1"/>
              <a:t>SignalR</a:t>
            </a:r>
            <a:r>
              <a:rPr lang="en-US" dirty="0"/>
              <a:t> for Real-Time Features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51269" y="6249116"/>
            <a:ext cx="7689462" cy="615516"/>
          </a:xfrm>
          <a:prstGeom prst="rect">
            <a:avLst/>
          </a:prstGeom>
          <a:noFill/>
        </p:spPr>
        <p:txBody>
          <a:bodyPr wrap="none" lIns="179285" tIns="143428" rIns="179285" bIns="143428" rtlCol="0">
            <a:spAutoFit/>
          </a:bodyPr>
          <a:lstStyle/>
          <a:p>
            <a:pPr>
              <a:lnSpc>
                <a:spcPct val="90000"/>
              </a:lnSpc>
              <a:spcAft>
                <a:spcPts val="588"/>
              </a:spcAft>
            </a:pP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hlinkClick r:id="rId3"/>
              </a:rPr>
              <a:t>https://docs.microsoft.com/en-us/aspnet/core/signalr/</a:t>
            </a: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382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340" y="2801510"/>
            <a:ext cx="6185325" cy="1523906"/>
          </a:xfrm>
        </p:spPr>
        <p:txBody>
          <a:bodyPr/>
          <a:lstStyle/>
          <a:p>
            <a:pPr algn="ctr"/>
            <a:r>
              <a:rPr lang="en-US" sz="8627" dirty="0" err="1"/>
              <a:t>Blazor</a:t>
            </a:r>
            <a:endParaRPr lang="en-US" sz="8627" dirty="0"/>
          </a:p>
        </p:txBody>
      </p:sp>
    </p:spTree>
    <p:extLst>
      <p:ext uri="{BB962C8B-B14F-4D97-AF65-F5344CB8AC3E}">
        <p14:creationId xmlns:p14="http://schemas.microsoft.com/office/powerpoint/2010/main" val="2895337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30748" y="289957"/>
            <a:ext cx="9130505" cy="89953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Blazor</a:t>
            </a:r>
            <a:r>
              <a:rPr lang="en-US" dirty="0"/>
              <a:t> for Full-Stack C# Web Dev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34865" y="6249116"/>
            <a:ext cx="2722270" cy="615516"/>
          </a:xfrm>
          <a:prstGeom prst="rect">
            <a:avLst/>
          </a:prstGeom>
          <a:noFill/>
        </p:spPr>
        <p:txBody>
          <a:bodyPr wrap="none" lIns="179285" tIns="143428" rIns="179285" bIns="143428" rtlCol="0">
            <a:spAutoFit/>
          </a:bodyPr>
          <a:lstStyle/>
          <a:p>
            <a:pPr>
              <a:lnSpc>
                <a:spcPct val="90000"/>
              </a:lnSpc>
              <a:spcAft>
                <a:spcPts val="588"/>
              </a:spcAft>
            </a:pP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hlinkClick r:id="rId3"/>
              </a:rPr>
              <a:t>https://blazor.net</a:t>
            </a: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442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340" y="2801510"/>
            <a:ext cx="6185325" cy="15239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627" dirty="0"/>
              <a:t>Bot Framework</a:t>
            </a:r>
          </a:p>
        </p:txBody>
      </p:sp>
    </p:spTree>
    <p:extLst>
      <p:ext uri="{BB962C8B-B14F-4D97-AF65-F5344CB8AC3E}">
        <p14:creationId xmlns:p14="http://schemas.microsoft.com/office/powerpoint/2010/main" val="302315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30748" y="289957"/>
            <a:ext cx="9130505" cy="899537"/>
          </a:xfrm>
        </p:spPr>
        <p:txBody>
          <a:bodyPr>
            <a:normAutofit fontScale="90000"/>
          </a:bodyPr>
          <a:lstStyle/>
          <a:p>
            <a:r>
              <a:rPr lang="en-US" dirty="0"/>
              <a:t>Bot Framework for chatbots +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8177" y="6249116"/>
            <a:ext cx="4515645" cy="615516"/>
          </a:xfrm>
          <a:prstGeom prst="rect">
            <a:avLst/>
          </a:prstGeom>
          <a:noFill/>
        </p:spPr>
        <p:txBody>
          <a:bodyPr wrap="none" lIns="179285" tIns="143428" rIns="179285" bIns="143428" rtlCol="0">
            <a:spAutoFit/>
          </a:bodyPr>
          <a:lstStyle/>
          <a:p>
            <a:pPr>
              <a:lnSpc>
                <a:spcPct val="90000"/>
              </a:lnSpc>
              <a:spcAft>
                <a:spcPts val="588"/>
              </a:spcAft>
            </a:pP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hlinkClick r:id="rId3"/>
              </a:rPr>
              <a:t>https://dev.botframework.com</a:t>
            </a:r>
            <a:r>
              <a:rPr lang="en-US" sz="2353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497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340" y="2801510"/>
            <a:ext cx="6185325" cy="15239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627" dirty="0"/>
              <a:t>Azure Services</a:t>
            </a:r>
          </a:p>
        </p:txBody>
      </p:sp>
    </p:spTree>
    <p:extLst>
      <p:ext uri="{BB962C8B-B14F-4D97-AF65-F5344CB8AC3E}">
        <p14:creationId xmlns:p14="http://schemas.microsoft.com/office/powerpoint/2010/main" val="648370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A47A5E4-180E-4E98-BE45-ED1BEAB35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27" y="-38100"/>
            <a:ext cx="1029214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4777" y="6204384"/>
            <a:ext cx="4844132" cy="615516"/>
          </a:xfrm>
          <a:prstGeom prst="rect">
            <a:avLst/>
          </a:prstGeom>
          <a:noFill/>
        </p:spPr>
        <p:txBody>
          <a:bodyPr wrap="none" lIns="179285" tIns="143428" rIns="179285" bIns="143428" rtlCol="0">
            <a:spAutoFit/>
          </a:bodyPr>
          <a:lstStyle/>
          <a:p>
            <a:pPr>
              <a:lnSpc>
                <a:spcPct val="90000"/>
              </a:lnSpc>
              <a:spcAft>
                <a:spcPts val="588"/>
              </a:spcAft>
            </a:pPr>
            <a:r>
              <a:rPr lang="en-US" sz="2353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https://docs.microsoft.com/azure</a:t>
            </a:r>
            <a:r>
              <a:rPr lang="en-US" sz="2353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7349542"/>
      </p:ext>
    </p:extLst>
  </p:cSld>
  <p:clrMapOvr>
    <a:masterClrMapping/>
  </p:clrMapOvr>
</p:sld>
</file>

<file path=ppt/theme/theme1.xml><?xml version="1.0" encoding="utf-8"?>
<a:theme xmlns:a="http://schemas.openxmlformats.org/drawingml/2006/main" name="Deck 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89FD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zure Medium">
  <a:themeElements>
    <a:clrScheme name="Custom 3">
      <a:dk1>
        <a:srgbClr val="00B0F0"/>
      </a:dk1>
      <a:lt1>
        <a:srgbClr val="FFFFFF"/>
      </a:lt1>
      <a:dk2>
        <a:srgbClr val="44546A"/>
      </a:dk2>
      <a:lt2>
        <a:srgbClr val="FFFFFF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Windows Azur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zure Grap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indows Azur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Azure D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indows Azur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Azure Bas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indows Azur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Azure Noi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indows Azur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5-50111_Build 2017_LIGHT GRAY TEMPLATE">
  <a:themeElements>
    <a:clrScheme name="Build 2017 Colors">
      <a:dk1>
        <a:srgbClr val="505050"/>
      </a:dk1>
      <a:lt1>
        <a:srgbClr val="FFFFFF"/>
      </a:lt1>
      <a:dk2>
        <a:srgbClr val="0078D7"/>
      </a:dk2>
      <a:lt2>
        <a:srgbClr val="EAEAEA"/>
      </a:lt2>
      <a:accent1>
        <a:srgbClr val="0078D7"/>
      </a:accent1>
      <a:accent2>
        <a:srgbClr val="00BCF2"/>
      </a:accent2>
      <a:accent3>
        <a:srgbClr val="505050"/>
      </a:accent3>
      <a:accent4>
        <a:srgbClr val="002050"/>
      </a:accent4>
      <a:accent5>
        <a:srgbClr val="FFB900"/>
      </a:accent5>
      <a:accent6>
        <a:srgbClr val="D2D2D2"/>
      </a:accent6>
      <a:hlink>
        <a:srgbClr val="00BCF2"/>
      </a:hlink>
      <a:folHlink>
        <a:srgbClr val="00BCF2"/>
      </a:folHlink>
    </a:clrScheme>
    <a:fontScheme name="Segoe UI Light - Segoe UI Semilight">
      <a:majorFont>
        <a:latin typeface="Segoe UI Light"/>
        <a:ea typeface=""/>
        <a:cs typeface=""/>
      </a:majorFont>
      <a:minorFont>
        <a:latin typeface="Segoe UI Semilight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icrosoft_Build2017_Template.potx" id="{5417D3E2-C3A5-48BF-8802-FB8B38AE9E9C}" vid="{3B9D3600-BA2F-499E-9B74-B0493B08579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Widescreen</PresentationFormat>
  <Paragraphs>33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10</vt:i4>
      </vt:variant>
    </vt:vector>
  </HeadingPairs>
  <TitlesOfParts>
    <vt:vector size="27" baseType="lpstr">
      <vt:lpstr>Arial</vt:lpstr>
      <vt:lpstr>Calibri</vt:lpstr>
      <vt:lpstr>Calibri Light</vt:lpstr>
      <vt:lpstr>Consolas</vt:lpstr>
      <vt:lpstr>Segoe UI</vt:lpstr>
      <vt:lpstr>Segoe UI Light</vt:lpstr>
      <vt:lpstr>Segoe UI Semibold</vt:lpstr>
      <vt:lpstr>Segoe UI Semilight</vt:lpstr>
      <vt:lpstr>Wingdings</vt:lpstr>
      <vt:lpstr>Deck Title Slide</vt:lpstr>
      <vt:lpstr>Azure Medium</vt:lpstr>
      <vt:lpstr>Custom Design</vt:lpstr>
      <vt:lpstr>Azure Graphite</vt:lpstr>
      <vt:lpstr>Azure Dark</vt:lpstr>
      <vt:lpstr>Azure Basic</vt:lpstr>
      <vt:lpstr>Azure Noir</vt:lpstr>
      <vt:lpstr>5-50111_Build 2017_LIGHT GRAY TEMPLATE</vt:lpstr>
      <vt:lpstr>What’s Next?</vt:lpstr>
      <vt:lpstr>SignalR</vt:lpstr>
      <vt:lpstr>SignalR for Real-Time Features</vt:lpstr>
      <vt:lpstr>Blazor</vt:lpstr>
      <vt:lpstr>Blazor for Full-Stack C# Web Dev</vt:lpstr>
      <vt:lpstr>Bot Framework</vt:lpstr>
      <vt:lpstr>Bot Framework for chatbots + AI</vt:lpstr>
      <vt:lpstr>Azure Services</vt:lpstr>
      <vt:lpstr>PowerPoint Presentation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</cp:revision>
  <dcterms:created xsi:type="dcterms:W3CDTF">2014-06-19T07:13:47Z</dcterms:created>
  <dcterms:modified xsi:type="dcterms:W3CDTF">2019-01-11T01:32:14Z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Owner">
    <vt:lpwstr>shchowd@microsoft.com</vt:lpwstr>
  </property>
  <property fmtid="{D5CDD505-2E9C-101B-9397-08002B2CF9AE}" pid="6" name="MSIP_Label_f42aa342-8706-4288-bd11-ebb85995028c_SetDate">
    <vt:lpwstr>2017-10-06T13:44:14.2659651-04:00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