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7"/>
  </p:notesMasterIdLst>
  <p:handoutMasterIdLst>
    <p:handoutMasterId r:id="rId48"/>
  </p:handoutMasterIdLst>
  <p:sldIdLst>
    <p:sldId id="256" r:id="rId5"/>
    <p:sldId id="317" r:id="rId6"/>
    <p:sldId id="321" r:id="rId7"/>
    <p:sldId id="322" r:id="rId8"/>
    <p:sldId id="376" r:id="rId9"/>
    <p:sldId id="406" r:id="rId10"/>
    <p:sldId id="369" r:id="rId11"/>
    <p:sldId id="380" r:id="rId12"/>
    <p:sldId id="381" r:id="rId13"/>
    <p:sldId id="382" r:id="rId14"/>
    <p:sldId id="379" r:id="rId15"/>
    <p:sldId id="377" r:id="rId16"/>
    <p:sldId id="378" r:id="rId17"/>
    <p:sldId id="383" r:id="rId18"/>
    <p:sldId id="384" r:id="rId19"/>
    <p:sldId id="385" r:id="rId20"/>
    <p:sldId id="386" r:id="rId21"/>
    <p:sldId id="390" r:id="rId22"/>
    <p:sldId id="387" r:id="rId23"/>
    <p:sldId id="388" r:id="rId24"/>
    <p:sldId id="392" r:id="rId25"/>
    <p:sldId id="389" r:id="rId26"/>
    <p:sldId id="391" r:id="rId27"/>
    <p:sldId id="393" r:id="rId28"/>
    <p:sldId id="394" r:id="rId29"/>
    <p:sldId id="395" r:id="rId30"/>
    <p:sldId id="396" r:id="rId31"/>
    <p:sldId id="397" r:id="rId32"/>
    <p:sldId id="398" r:id="rId33"/>
    <p:sldId id="399" r:id="rId34"/>
    <p:sldId id="401" r:id="rId35"/>
    <p:sldId id="400" r:id="rId36"/>
    <p:sldId id="409" r:id="rId37"/>
    <p:sldId id="403" r:id="rId38"/>
    <p:sldId id="402" r:id="rId39"/>
    <p:sldId id="404" r:id="rId40"/>
    <p:sldId id="405" r:id="rId41"/>
    <p:sldId id="410" r:id="rId42"/>
    <p:sldId id="315" r:id="rId43"/>
    <p:sldId id="411" r:id="rId44"/>
    <p:sldId id="295" r:id="rId45"/>
    <p:sldId id="375"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3981" autoAdjust="0"/>
  </p:normalViewPr>
  <p:slideViewPr>
    <p:cSldViewPr>
      <p:cViewPr varScale="1">
        <p:scale>
          <a:sx n="67" d="100"/>
          <a:sy n="67" d="100"/>
        </p:scale>
        <p:origin x="246"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000" dirty="0" smtClean="0"/>
            <a:t>&gt; </a:t>
          </a:r>
          <a:r>
            <a:rPr lang="en-US" sz="2000" dirty="0" smtClean="0"/>
            <a:t>Getting Started</a:t>
          </a:r>
        </a:p>
        <a:p>
          <a:r>
            <a:rPr lang="en-US" sz="2000" dirty="0" smtClean="0"/>
            <a:t>&gt; Choosing a Code Editor</a:t>
          </a:r>
        </a:p>
        <a:p>
          <a:r>
            <a:rPr lang="en-US" sz="2000" dirty="0" smtClean="0"/>
            <a:t>&gt; Getting Started with 3D Objects</a:t>
          </a:r>
        </a:p>
        <a:p>
          <a:r>
            <a:rPr lang="en-US" sz="2000" dirty="0" smtClean="0"/>
            <a:t>&gt; Adding Scripts, Movement, Input</a:t>
          </a:r>
          <a:endParaRPr lang="en-US" sz="20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3D &amp; 2D Demos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t>
        <a:bodyPr/>
        <a:lstStyle/>
        <a:p>
          <a:endParaRPr lang="en-US"/>
        </a:p>
      </dgm:t>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B41725B7-B2E2-45B1-9F84-E5F890709EA3}"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5BA9C54-EB6B-4342-BA7F-B7989536BCFB}" type="presOf" srcId="{E2E715B1-F839-4A90-97CA-36FB28EBEABE}" destId="{41C0712D-6230-42F5-8134-6AA77C571944}" srcOrd="0" destOrd="0" presId="urn:microsoft.com/office/officeart/2008/layout/VerticalCurvedList"/>
    <dgm:cxn modelId="{0DF06F46-5213-4204-8F41-7D0AC078D6D4}" type="presOf" srcId="{D8099A2D-DFAF-4615-BA0D-8546DEE309E3}" destId="{F4D9450E-B429-4F4B-8D51-12EDAE993C6E}" srcOrd="0" destOrd="0" presId="urn:microsoft.com/office/officeart/2008/layout/VerticalCurvedList"/>
    <dgm:cxn modelId="{C924571B-EBC5-4EEE-B52B-52C4BA74F66B}"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7C70116-6ED8-45E2-8D0E-FCCC8F8F2414}"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4148B60E-530E-48B2-BFF6-A07759226306}" type="presParOf" srcId="{33873E8C-2839-494D-888B-2D6045555E23}" destId="{D59E550D-D540-47A2-AD11-29F1227ADA12}" srcOrd="0" destOrd="0" presId="urn:microsoft.com/office/officeart/2008/layout/VerticalCurvedList"/>
    <dgm:cxn modelId="{18A11349-5D1E-4333-A2A2-CD85A7245E24}" type="presParOf" srcId="{D59E550D-D540-47A2-AD11-29F1227ADA12}" destId="{2B945AF4-EBAD-4BCF-A053-8CAC79D97DB0}" srcOrd="0" destOrd="0" presId="urn:microsoft.com/office/officeart/2008/layout/VerticalCurvedList"/>
    <dgm:cxn modelId="{10941E48-B724-4506-B182-C033122E12B9}" type="presParOf" srcId="{2B945AF4-EBAD-4BCF-A053-8CAC79D97DB0}" destId="{35404107-AD22-4C43-A8C0-048C8CA28C68}" srcOrd="0" destOrd="0" presId="urn:microsoft.com/office/officeart/2008/layout/VerticalCurvedList"/>
    <dgm:cxn modelId="{2505B7B0-2110-45BA-84A2-909DCABE0834}" type="presParOf" srcId="{2B945AF4-EBAD-4BCF-A053-8CAC79D97DB0}" destId="{8A181E3F-A5E6-42EC-B617-38C9DB2D11F2}" srcOrd="1" destOrd="0" presId="urn:microsoft.com/office/officeart/2008/layout/VerticalCurvedList"/>
    <dgm:cxn modelId="{C8AE34CA-512B-4A24-BACB-A5735A112CEF}" type="presParOf" srcId="{2B945AF4-EBAD-4BCF-A053-8CAC79D97DB0}" destId="{DDB94675-9A40-4FB4-A0BA-6E33CFF76253}" srcOrd="2" destOrd="0" presId="urn:microsoft.com/office/officeart/2008/layout/VerticalCurvedList"/>
    <dgm:cxn modelId="{9FF86908-982F-4ABA-8CB0-4BDFC1336C42}" type="presParOf" srcId="{2B945AF4-EBAD-4BCF-A053-8CAC79D97DB0}" destId="{66352355-C448-46B8-8708-0C0B4FA6D1EF}" srcOrd="3" destOrd="0" presId="urn:microsoft.com/office/officeart/2008/layout/VerticalCurvedList"/>
    <dgm:cxn modelId="{AE1ADE02-C63D-45D1-9C63-4611EECF4C76}" type="presParOf" srcId="{D59E550D-D540-47A2-AD11-29F1227ADA12}" destId="{41C0712D-6230-42F5-8134-6AA77C571944}" srcOrd="1" destOrd="0" presId="urn:microsoft.com/office/officeart/2008/layout/VerticalCurvedList"/>
    <dgm:cxn modelId="{92D787BC-5BF3-40DC-A5A9-7C3C359D3E02}" type="presParOf" srcId="{D59E550D-D540-47A2-AD11-29F1227ADA12}" destId="{D38834FE-0550-4E19-A777-696F868F313F}" srcOrd="2" destOrd="0" presId="urn:microsoft.com/office/officeart/2008/layout/VerticalCurvedList"/>
    <dgm:cxn modelId="{63946916-2533-415D-A96C-01558CDED453}" type="presParOf" srcId="{D38834FE-0550-4E19-A777-696F868F313F}" destId="{62AF6F62-0EC8-4091-A054-8417D73400FD}" srcOrd="0" destOrd="0" presId="urn:microsoft.com/office/officeart/2008/layout/VerticalCurvedList"/>
    <dgm:cxn modelId="{1F6BE517-C652-4ACE-9880-E177BD8D28B8}" type="presParOf" srcId="{D59E550D-D540-47A2-AD11-29F1227ADA12}" destId="{F4D9450E-B429-4F4B-8D51-12EDAE993C6E}" srcOrd="3" destOrd="0" presId="urn:microsoft.com/office/officeart/2008/layout/VerticalCurvedList"/>
    <dgm:cxn modelId="{61ACE0DA-0741-4137-A0E8-BE064AC1AC09}" type="presParOf" srcId="{D59E550D-D540-47A2-AD11-29F1227ADA12}" destId="{31740FF1-553D-4F29-96E7-2814DB57E2A1}" srcOrd="4" destOrd="0" presId="urn:microsoft.com/office/officeart/2008/layout/VerticalCurvedList"/>
    <dgm:cxn modelId="{1A489977-D6D1-4436-A9FC-BEB10DF62EC7}" type="presParOf" srcId="{31740FF1-553D-4F29-96E7-2814DB57E2A1}" destId="{C95EA77B-C461-4AE5-ACC6-E2281CC000F5}" srcOrd="0" destOrd="0" presId="urn:microsoft.com/office/officeart/2008/layout/VerticalCurvedList"/>
    <dgm:cxn modelId="{2C808D4E-FF6D-4E1C-92A9-4FA0BBE06903}" type="presParOf" srcId="{D59E550D-D540-47A2-AD11-29F1227ADA12}" destId="{6B747725-816F-497E-AD1A-3B239F472931}" srcOrd="5" destOrd="0" presId="urn:microsoft.com/office/officeart/2008/layout/VerticalCurvedList"/>
    <dgm:cxn modelId="{8718BD10-74B8-404A-B17A-9942467A2683}" type="presParOf" srcId="{D59E550D-D540-47A2-AD11-29F1227ADA12}" destId="{0E9D947C-13F2-4239-B168-E36A53AC6625}" srcOrd="6" destOrd="0" presId="urn:microsoft.com/office/officeart/2008/layout/VerticalCurvedList"/>
    <dgm:cxn modelId="{81FA28E5-456C-4A4E-85AA-228B43CCDCA0}"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000" dirty="0" smtClean="0"/>
            <a:t>&gt; </a:t>
          </a:r>
          <a:r>
            <a:rPr lang="en-US" sz="2000" dirty="0" smtClean="0"/>
            <a:t>Getting Started</a:t>
          </a:r>
        </a:p>
        <a:p>
          <a:r>
            <a:rPr lang="en-US" sz="2000" dirty="0" smtClean="0"/>
            <a:t>&gt; Choosing a Code Editor</a:t>
          </a:r>
        </a:p>
        <a:p>
          <a:r>
            <a:rPr lang="en-US" sz="2000" dirty="0" smtClean="0"/>
            <a:t>&gt; Getting Started with 3D Objects</a:t>
          </a:r>
        </a:p>
        <a:p>
          <a:r>
            <a:rPr lang="en-US" sz="2000" dirty="0" smtClean="0"/>
            <a:t>&gt; Adding Scripts, Movement, Input</a:t>
          </a:r>
          <a:endParaRPr lang="en-US" sz="20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3D &amp; 2D Demos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t>
        <a:bodyPr/>
        <a:lstStyle/>
        <a:p>
          <a:endParaRPr lang="en-US"/>
        </a:p>
      </dgm:t>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C12492C-D3D8-4323-865E-017EA6C4A46B}"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19AF00D1-08FE-484F-B9D2-9522EC090375}" type="presOf" srcId="{D8099A2D-DFAF-4615-BA0D-8546DEE309E3}" destId="{F4D9450E-B429-4F4B-8D51-12EDAE993C6E}" srcOrd="0" destOrd="0" presId="urn:microsoft.com/office/officeart/2008/layout/VerticalCurvedList"/>
    <dgm:cxn modelId="{1A821DF3-4C8A-4F2D-B730-6A58A057BB48}" type="presOf" srcId="{A85D72A2-E45E-4CBC-A327-92003FC03E48}" destId="{33873E8C-2839-494D-888B-2D6045555E23}" srcOrd="0" destOrd="0" presId="urn:microsoft.com/office/officeart/2008/layout/VerticalCurvedList"/>
    <dgm:cxn modelId="{288EA9CA-B50C-42CB-8832-CCE2177A75F1}" type="presOf" srcId="{E2E715B1-F839-4A90-97CA-36FB28EBEABE}" destId="{41C0712D-6230-42F5-8134-6AA77C571944}"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0758E472-2A50-4F28-8359-BB1A3FFD253D}" srcId="{A85D72A2-E45E-4CBC-A327-92003FC03E48}" destId="{D8099A2D-DFAF-4615-BA0D-8546DEE309E3}" srcOrd="1" destOrd="0" parTransId="{30386CE3-AE7E-4C5A-9BB5-66A3E7C60BAC}" sibTransId="{DC94E327-0C06-4351-8B48-39AA96510069}"/>
    <dgm:cxn modelId="{D9F9AB5A-12DF-459A-8E5A-86CDC7A49251}" type="presOf" srcId="{96238AB0-3E60-4345-A8BB-5DC959EB425D}" destId="{6B747725-816F-497E-AD1A-3B239F472931}" srcOrd="0" destOrd="0" presId="urn:microsoft.com/office/officeart/2008/layout/VerticalCurvedList"/>
    <dgm:cxn modelId="{0F82509D-0BE9-456A-A4E3-B7A30E148DC3}" type="presParOf" srcId="{33873E8C-2839-494D-888B-2D6045555E23}" destId="{D59E550D-D540-47A2-AD11-29F1227ADA12}" srcOrd="0" destOrd="0" presId="urn:microsoft.com/office/officeart/2008/layout/VerticalCurvedList"/>
    <dgm:cxn modelId="{F978DE6E-1693-4FD0-BEAE-904A253F3C5A}" type="presParOf" srcId="{D59E550D-D540-47A2-AD11-29F1227ADA12}" destId="{2B945AF4-EBAD-4BCF-A053-8CAC79D97DB0}" srcOrd="0" destOrd="0" presId="urn:microsoft.com/office/officeart/2008/layout/VerticalCurvedList"/>
    <dgm:cxn modelId="{BBC8760B-853B-44AF-AF74-725F1522F11B}" type="presParOf" srcId="{2B945AF4-EBAD-4BCF-A053-8CAC79D97DB0}" destId="{35404107-AD22-4C43-A8C0-048C8CA28C68}" srcOrd="0" destOrd="0" presId="urn:microsoft.com/office/officeart/2008/layout/VerticalCurvedList"/>
    <dgm:cxn modelId="{8AA9F661-ABD0-4DB9-8127-84AA7CF95703}" type="presParOf" srcId="{2B945AF4-EBAD-4BCF-A053-8CAC79D97DB0}" destId="{8A181E3F-A5E6-42EC-B617-38C9DB2D11F2}" srcOrd="1" destOrd="0" presId="urn:microsoft.com/office/officeart/2008/layout/VerticalCurvedList"/>
    <dgm:cxn modelId="{DEC23F50-2030-4FBF-A013-81206C8579FA}" type="presParOf" srcId="{2B945AF4-EBAD-4BCF-A053-8CAC79D97DB0}" destId="{DDB94675-9A40-4FB4-A0BA-6E33CFF76253}" srcOrd="2" destOrd="0" presId="urn:microsoft.com/office/officeart/2008/layout/VerticalCurvedList"/>
    <dgm:cxn modelId="{645A9784-5364-4AE6-A58E-D53C1AB891D8}" type="presParOf" srcId="{2B945AF4-EBAD-4BCF-A053-8CAC79D97DB0}" destId="{66352355-C448-46B8-8708-0C0B4FA6D1EF}" srcOrd="3" destOrd="0" presId="urn:microsoft.com/office/officeart/2008/layout/VerticalCurvedList"/>
    <dgm:cxn modelId="{132EBC79-DD4F-4618-9B9C-6D3753F6C436}" type="presParOf" srcId="{D59E550D-D540-47A2-AD11-29F1227ADA12}" destId="{41C0712D-6230-42F5-8134-6AA77C571944}" srcOrd="1" destOrd="0" presId="urn:microsoft.com/office/officeart/2008/layout/VerticalCurvedList"/>
    <dgm:cxn modelId="{AB17A0B7-AB5F-436A-BF44-77BFC73B8B28}" type="presParOf" srcId="{D59E550D-D540-47A2-AD11-29F1227ADA12}" destId="{D38834FE-0550-4E19-A777-696F868F313F}" srcOrd="2" destOrd="0" presId="urn:microsoft.com/office/officeart/2008/layout/VerticalCurvedList"/>
    <dgm:cxn modelId="{090B116D-C02C-41B8-B0CD-9867CA3D4CE4}" type="presParOf" srcId="{D38834FE-0550-4E19-A777-696F868F313F}" destId="{62AF6F62-0EC8-4091-A054-8417D73400FD}" srcOrd="0" destOrd="0" presId="urn:microsoft.com/office/officeart/2008/layout/VerticalCurvedList"/>
    <dgm:cxn modelId="{093C4102-3C2F-44CD-BB7E-9AC029C8C48D}" type="presParOf" srcId="{D59E550D-D540-47A2-AD11-29F1227ADA12}" destId="{F4D9450E-B429-4F4B-8D51-12EDAE993C6E}" srcOrd="3" destOrd="0" presId="urn:microsoft.com/office/officeart/2008/layout/VerticalCurvedList"/>
    <dgm:cxn modelId="{59640A09-A230-4FF2-A572-1944ED780FC6}" type="presParOf" srcId="{D59E550D-D540-47A2-AD11-29F1227ADA12}" destId="{31740FF1-553D-4F29-96E7-2814DB57E2A1}" srcOrd="4" destOrd="0" presId="urn:microsoft.com/office/officeart/2008/layout/VerticalCurvedList"/>
    <dgm:cxn modelId="{F041E262-D8B8-4128-A3FA-02118CF2748F}" type="presParOf" srcId="{31740FF1-553D-4F29-96E7-2814DB57E2A1}" destId="{C95EA77B-C461-4AE5-ACC6-E2281CC000F5}" srcOrd="0" destOrd="0" presId="urn:microsoft.com/office/officeart/2008/layout/VerticalCurvedList"/>
    <dgm:cxn modelId="{E00FFFE5-2805-4F76-9649-3D45DCE1F9A2}" type="presParOf" srcId="{D59E550D-D540-47A2-AD11-29F1227ADA12}" destId="{6B747725-816F-497E-AD1A-3B239F472931}" srcOrd="5" destOrd="0" presId="urn:microsoft.com/office/officeart/2008/layout/VerticalCurvedList"/>
    <dgm:cxn modelId="{BEEAF7F7-08F5-46DF-8AAC-006D49D273E1}" type="presParOf" srcId="{D59E550D-D540-47A2-AD11-29F1227ADA12}" destId="{0E9D947C-13F2-4239-B168-E36A53AC6625}" srcOrd="6" destOrd="0" presId="urn:microsoft.com/office/officeart/2008/layout/VerticalCurvedList"/>
    <dgm:cxn modelId="{558519FB-90BB-47F7-8A6E-3748480D962F}"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000" dirty="0" smtClean="0"/>
            <a:t>&gt; </a:t>
          </a:r>
          <a:r>
            <a:rPr lang="en-US" sz="2000" dirty="0" smtClean="0"/>
            <a:t>Getting Started</a:t>
          </a:r>
        </a:p>
        <a:p>
          <a:r>
            <a:rPr lang="en-US" sz="2000" dirty="0" smtClean="0"/>
            <a:t>&gt; Choosing a Code Editor</a:t>
          </a:r>
        </a:p>
        <a:p>
          <a:r>
            <a:rPr lang="en-US" sz="2000" dirty="0" smtClean="0"/>
            <a:t>&gt; Getting Started with 3D Objects</a:t>
          </a:r>
        </a:p>
        <a:p>
          <a:r>
            <a:rPr lang="en-US" sz="2000" dirty="0" smtClean="0"/>
            <a:t>&gt; Adding Scripts, Movement, Input</a:t>
          </a:r>
          <a:endParaRPr lang="en-US" sz="20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3D &amp; 2D Demos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t>
        <a:bodyPr/>
        <a:lstStyle/>
        <a:p>
          <a:endParaRPr lang="en-US"/>
        </a:p>
      </dgm:t>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39F86081-2E19-4FE9-BA54-CFF56B7EB777}" type="presOf" srcId="{E2E715B1-F839-4A90-97CA-36FB28EBEABE}" destId="{41C0712D-6230-42F5-8134-6AA77C571944}" srcOrd="0" destOrd="0" presId="urn:microsoft.com/office/officeart/2008/layout/VerticalCurvedList"/>
    <dgm:cxn modelId="{AE57C3C4-2DE2-461E-AD11-CD04B708A482}" type="presOf" srcId="{D8099A2D-DFAF-4615-BA0D-8546DEE309E3}" destId="{F4D9450E-B429-4F4B-8D51-12EDAE993C6E}" srcOrd="0" destOrd="0" presId="urn:microsoft.com/office/officeart/2008/layout/VerticalCurvedList"/>
    <dgm:cxn modelId="{71B6CE51-3DD7-49AD-B6FC-8FAA58470C6E}"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0391EF3D-5E94-4FD3-B412-61F38F4BDE4C}" type="presOf" srcId="{8BF3C4E9-F523-4844-A02F-E2C5E7F72065}" destId="{8A181E3F-A5E6-42EC-B617-38C9DB2D11F2}" srcOrd="0" destOrd="0" presId="urn:microsoft.com/office/officeart/2008/layout/VerticalCurvedList"/>
    <dgm:cxn modelId="{1369C3BE-6348-4D5B-9054-5021F0266266}"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0758E472-2A50-4F28-8359-BB1A3FFD253D}" srcId="{A85D72A2-E45E-4CBC-A327-92003FC03E48}" destId="{D8099A2D-DFAF-4615-BA0D-8546DEE309E3}" srcOrd="1" destOrd="0" parTransId="{30386CE3-AE7E-4C5A-9BB5-66A3E7C60BAC}" sibTransId="{DC94E327-0C06-4351-8B48-39AA96510069}"/>
    <dgm:cxn modelId="{6B621415-A047-4D6B-B0A1-9D3DE7208DB8}" type="presParOf" srcId="{33873E8C-2839-494D-888B-2D6045555E23}" destId="{D59E550D-D540-47A2-AD11-29F1227ADA12}" srcOrd="0" destOrd="0" presId="urn:microsoft.com/office/officeart/2008/layout/VerticalCurvedList"/>
    <dgm:cxn modelId="{407C5518-C2C3-421E-AB19-2DF0A3632324}" type="presParOf" srcId="{D59E550D-D540-47A2-AD11-29F1227ADA12}" destId="{2B945AF4-EBAD-4BCF-A053-8CAC79D97DB0}" srcOrd="0" destOrd="0" presId="urn:microsoft.com/office/officeart/2008/layout/VerticalCurvedList"/>
    <dgm:cxn modelId="{14748663-7B2D-480B-A471-5744201DC69B}" type="presParOf" srcId="{2B945AF4-EBAD-4BCF-A053-8CAC79D97DB0}" destId="{35404107-AD22-4C43-A8C0-048C8CA28C68}" srcOrd="0" destOrd="0" presId="urn:microsoft.com/office/officeart/2008/layout/VerticalCurvedList"/>
    <dgm:cxn modelId="{3123D3C8-60A3-4DB3-9462-24C3E6CC8ECF}" type="presParOf" srcId="{2B945AF4-EBAD-4BCF-A053-8CAC79D97DB0}" destId="{8A181E3F-A5E6-42EC-B617-38C9DB2D11F2}" srcOrd="1" destOrd="0" presId="urn:microsoft.com/office/officeart/2008/layout/VerticalCurvedList"/>
    <dgm:cxn modelId="{A5BD4284-0127-400C-926F-63E43EE25DF7}" type="presParOf" srcId="{2B945AF4-EBAD-4BCF-A053-8CAC79D97DB0}" destId="{DDB94675-9A40-4FB4-A0BA-6E33CFF76253}" srcOrd="2" destOrd="0" presId="urn:microsoft.com/office/officeart/2008/layout/VerticalCurvedList"/>
    <dgm:cxn modelId="{00350755-1F99-4FDA-B3CF-3E023CC81A11}" type="presParOf" srcId="{2B945AF4-EBAD-4BCF-A053-8CAC79D97DB0}" destId="{66352355-C448-46B8-8708-0C0B4FA6D1EF}" srcOrd="3" destOrd="0" presId="urn:microsoft.com/office/officeart/2008/layout/VerticalCurvedList"/>
    <dgm:cxn modelId="{7D863C60-9702-47EA-9C12-4260045E02AC}" type="presParOf" srcId="{D59E550D-D540-47A2-AD11-29F1227ADA12}" destId="{41C0712D-6230-42F5-8134-6AA77C571944}" srcOrd="1" destOrd="0" presId="urn:microsoft.com/office/officeart/2008/layout/VerticalCurvedList"/>
    <dgm:cxn modelId="{7B6ACDF8-94FE-4161-809D-599FC28AB0D9}" type="presParOf" srcId="{D59E550D-D540-47A2-AD11-29F1227ADA12}" destId="{D38834FE-0550-4E19-A777-696F868F313F}" srcOrd="2" destOrd="0" presId="urn:microsoft.com/office/officeart/2008/layout/VerticalCurvedList"/>
    <dgm:cxn modelId="{C32A55D1-8124-4B0E-B476-6548D2822819}" type="presParOf" srcId="{D38834FE-0550-4E19-A777-696F868F313F}" destId="{62AF6F62-0EC8-4091-A054-8417D73400FD}" srcOrd="0" destOrd="0" presId="urn:microsoft.com/office/officeart/2008/layout/VerticalCurvedList"/>
    <dgm:cxn modelId="{35E940E7-E357-4F85-8203-269628AF8A5C}" type="presParOf" srcId="{D59E550D-D540-47A2-AD11-29F1227ADA12}" destId="{F4D9450E-B429-4F4B-8D51-12EDAE993C6E}" srcOrd="3" destOrd="0" presId="urn:microsoft.com/office/officeart/2008/layout/VerticalCurvedList"/>
    <dgm:cxn modelId="{3087F4F3-2367-4DDB-897F-F3BAD303D072}" type="presParOf" srcId="{D59E550D-D540-47A2-AD11-29F1227ADA12}" destId="{31740FF1-553D-4F29-96E7-2814DB57E2A1}" srcOrd="4" destOrd="0" presId="urn:microsoft.com/office/officeart/2008/layout/VerticalCurvedList"/>
    <dgm:cxn modelId="{0CDCBDDE-4EA3-45DA-AB37-1574945DB474}" type="presParOf" srcId="{31740FF1-553D-4F29-96E7-2814DB57E2A1}" destId="{C95EA77B-C461-4AE5-ACC6-E2281CC000F5}" srcOrd="0" destOrd="0" presId="urn:microsoft.com/office/officeart/2008/layout/VerticalCurvedList"/>
    <dgm:cxn modelId="{A3C1A169-F71E-46C7-AB24-F23F83F38795}" type="presParOf" srcId="{D59E550D-D540-47A2-AD11-29F1227ADA12}" destId="{6B747725-816F-497E-AD1A-3B239F472931}" srcOrd="5" destOrd="0" presId="urn:microsoft.com/office/officeart/2008/layout/VerticalCurvedList"/>
    <dgm:cxn modelId="{7FFC3E8C-C0C6-4856-9DC3-F10C2D39C738}" type="presParOf" srcId="{D59E550D-D540-47A2-AD11-29F1227ADA12}" destId="{0E9D947C-13F2-4239-B168-E36A53AC6625}" srcOrd="6" destOrd="0" presId="urn:microsoft.com/office/officeart/2008/layout/VerticalCurvedList"/>
    <dgm:cxn modelId="{16EF3997-4F90-4610-81DA-DC7C6808B4F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000" dirty="0" smtClean="0"/>
            <a:t>&gt; </a:t>
          </a:r>
          <a:r>
            <a:rPr lang="en-US" sz="2000" dirty="0" smtClean="0"/>
            <a:t>Getting Started</a:t>
          </a:r>
        </a:p>
        <a:p>
          <a:r>
            <a:rPr lang="en-US" sz="2000" dirty="0" smtClean="0"/>
            <a:t>&gt; Choosing a Code Editor</a:t>
          </a:r>
        </a:p>
        <a:p>
          <a:r>
            <a:rPr lang="en-US" sz="2000" dirty="0" smtClean="0"/>
            <a:t>&gt; Getting Started with 3D Objects</a:t>
          </a:r>
        </a:p>
        <a:p>
          <a:r>
            <a:rPr lang="en-US" sz="2000" dirty="0" smtClean="0"/>
            <a:t>&gt; Adding Scripts, Movement, Input</a:t>
          </a:r>
          <a:endParaRPr lang="en-US" sz="20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3D &amp; 2D Demos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t>
        <a:bodyPr/>
        <a:lstStyle/>
        <a:p>
          <a:endParaRPr lang="en-US"/>
        </a:p>
      </dgm:t>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95CE7B10-EEB5-4EC9-A49E-79347CBAA796}"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5D0B683F-2DE2-4605-AEA8-726718C0E49D}" type="presOf" srcId="{E2E715B1-F839-4A90-97CA-36FB28EBEABE}" destId="{41C0712D-6230-42F5-8134-6AA77C571944}"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71F63460-3949-4DC6-A340-08DF24AB5622}" type="presOf" srcId="{8BF3C4E9-F523-4844-A02F-E2C5E7F72065}" destId="{8A181E3F-A5E6-42EC-B617-38C9DB2D11F2}" srcOrd="0" destOrd="0" presId="urn:microsoft.com/office/officeart/2008/layout/VerticalCurvedList"/>
    <dgm:cxn modelId="{254C528F-9838-4316-9168-BA8C32A9584D}" type="presOf" srcId="{D8099A2D-DFAF-4615-BA0D-8546DEE309E3}" destId="{F4D9450E-B429-4F4B-8D51-12EDAE993C6E}" srcOrd="0" destOrd="0" presId="urn:microsoft.com/office/officeart/2008/layout/VerticalCurvedList"/>
    <dgm:cxn modelId="{AD21FE49-C73C-4949-88F1-C169D2BA28D1}" type="presOf" srcId="{96238AB0-3E60-4345-A8BB-5DC959EB425D}" destId="{6B747725-816F-497E-AD1A-3B239F472931}"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DDDCF355-E24B-492B-A6D2-3418DFFFCF84}" type="presParOf" srcId="{33873E8C-2839-494D-888B-2D6045555E23}" destId="{D59E550D-D540-47A2-AD11-29F1227ADA12}" srcOrd="0" destOrd="0" presId="urn:microsoft.com/office/officeart/2008/layout/VerticalCurvedList"/>
    <dgm:cxn modelId="{02D37C5C-3DD2-4C7E-A31F-A05C560EC7DF}" type="presParOf" srcId="{D59E550D-D540-47A2-AD11-29F1227ADA12}" destId="{2B945AF4-EBAD-4BCF-A053-8CAC79D97DB0}" srcOrd="0" destOrd="0" presId="urn:microsoft.com/office/officeart/2008/layout/VerticalCurvedList"/>
    <dgm:cxn modelId="{893159A6-FE96-4F3D-98E4-E6B2451582CD}" type="presParOf" srcId="{2B945AF4-EBAD-4BCF-A053-8CAC79D97DB0}" destId="{35404107-AD22-4C43-A8C0-048C8CA28C68}" srcOrd="0" destOrd="0" presId="urn:microsoft.com/office/officeart/2008/layout/VerticalCurvedList"/>
    <dgm:cxn modelId="{20CA3947-EA0E-4D8D-B026-FBD65DE7FC9E}" type="presParOf" srcId="{2B945AF4-EBAD-4BCF-A053-8CAC79D97DB0}" destId="{8A181E3F-A5E6-42EC-B617-38C9DB2D11F2}" srcOrd="1" destOrd="0" presId="urn:microsoft.com/office/officeart/2008/layout/VerticalCurvedList"/>
    <dgm:cxn modelId="{68121690-E547-4DA6-BD32-BA20ECFBC06F}" type="presParOf" srcId="{2B945AF4-EBAD-4BCF-A053-8CAC79D97DB0}" destId="{DDB94675-9A40-4FB4-A0BA-6E33CFF76253}" srcOrd="2" destOrd="0" presId="urn:microsoft.com/office/officeart/2008/layout/VerticalCurvedList"/>
    <dgm:cxn modelId="{C7270C12-E85C-4C22-9BC1-CBC8DF6B0ABA}" type="presParOf" srcId="{2B945AF4-EBAD-4BCF-A053-8CAC79D97DB0}" destId="{66352355-C448-46B8-8708-0C0B4FA6D1EF}" srcOrd="3" destOrd="0" presId="urn:microsoft.com/office/officeart/2008/layout/VerticalCurvedList"/>
    <dgm:cxn modelId="{D4FAA672-BE8A-4547-A8BB-4748FA18A8B3}" type="presParOf" srcId="{D59E550D-D540-47A2-AD11-29F1227ADA12}" destId="{41C0712D-6230-42F5-8134-6AA77C571944}" srcOrd="1" destOrd="0" presId="urn:microsoft.com/office/officeart/2008/layout/VerticalCurvedList"/>
    <dgm:cxn modelId="{C93AD4FA-6017-4C58-89B7-ED5376ECDB8B}" type="presParOf" srcId="{D59E550D-D540-47A2-AD11-29F1227ADA12}" destId="{D38834FE-0550-4E19-A777-696F868F313F}" srcOrd="2" destOrd="0" presId="urn:microsoft.com/office/officeart/2008/layout/VerticalCurvedList"/>
    <dgm:cxn modelId="{5ACCA52D-D956-4368-A01F-57449CCE338C}" type="presParOf" srcId="{D38834FE-0550-4E19-A777-696F868F313F}" destId="{62AF6F62-0EC8-4091-A054-8417D73400FD}" srcOrd="0" destOrd="0" presId="urn:microsoft.com/office/officeart/2008/layout/VerticalCurvedList"/>
    <dgm:cxn modelId="{4F5463FD-D01F-43D9-A674-5FEA87D27EE2}" type="presParOf" srcId="{D59E550D-D540-47A2-AD11-29F1227ADA12}" destId="{F4D9450E-B429-4F4B-8D51-12EDAE993C6E}" srcOrd="3" destOrd="0" presId="urn:microsoft.com/office/officeart/2008/layout/VerticalCurvedList"/>
    <dgm:cxn modelId="{FAA40B38-7493-4F13-90B7-3925C93EC704}" type="presParOf" srcId="{D59E550D-D540-47A2-AD11-29F1227ADA12}" destId="{31740FF1-553D-4F29-96E7-2814DB57E2A1}" srcOrd="4" destOrd="0" presId="urn:microsoft.com/office/officeart/2008/layout/VerticalCurvedList"/>
    <dgm:cxn modelId="{321EE981-C769-41B6-8D0E-A5E264E71F49}" type="presParOf" srcId="{31740FF1-553D-4F29-96E7-2814DB57E2A1}" destId="{C95EA77B-C461-4AE5-ACC6-E2281CC000F5}" srcOrd="0" destOrd="0" presId="urn:microsoft.com/office/officeart/2008/layout/VerticalCurvedList"/>
    <dgm:cxn modelId="{ADDD15B9-356F-47D7-820E-F9FD0BCF5306}" type="presParOf" srcId="{D59E550D-D540-47A2-AD11-29F1227ADA12}" destId="{6B747725-816F-497E-AD1A-3B239F472931}" srcOrd="5" destOrd="0" presId="urn:microsoft.com/office/officeart/2008/layout/VerticalCurvedList"/>
    <dgm:cxn modelId="{6517BA5A-D781-438E-BC79-69D0F8268469}" type="presParOf" srcId="{D59E550D-D540-47A2-AD11-29F1227ADA12}" destId="{0E9D947C-13F2-4239-B168-E36A53AC6625}" srcOrd="6" destOrd="0" presId="urn:microsoft.com/office/officeart/2008/layout/VerticalCurvedList"/>
    <dgm:cxn modelId="{20CA2868-C7BF-4A1C-8010-E939F6B9B777}"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5595256" y="-856706"/>
          <a:ext cx="6662870" cy="6662870"/>
        </a:xfrm>
        <a:prstGeom prst="blockArc">
          <a:avLst>
            <a:gd name="adj1" fmla="val 18900000"/>
            <a:gd name="adj2" fmla="val 2700000"/>
            <a:gd name="adj3" fmla="val 324"/>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686984" y="494945"/>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686984" y="494945"/>
        <a:ext cx="7217869" cy="989891"/>
      </dsp:txXfrm>
    </dsp:sp>
    <dsp:sp modelId="{62AF6F62-0EC8-4091-A054-8417D73400FD}">
      <dsp:nvSpPr>
        <dsp:cNvPr id="0" name=""/>
        <dsp:cNvSpPr/>
      </dsp:nvSpPr>
      <dsp:spPr>
        <a:xfrm>
          <a:off x="68302" y="371209"/>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1046810" y="1520265"/>
          <a:ext cx="6858044" cy="190892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&gt; </a:t>
          </a:r>
          <a:r>
            <a:rPr lang="en-US" sz="2000" kern="1200" dirty="0" smtClean="0"/>
            <a:t>Getting Started</a:t>
          </a:r>
        </a:p>
        <a:p>
          <a:pPr lvl="0" algn="l" defTabSz="889000">
            <a:lnSpc>
              <a:spcPct val="90000"/>
            </a:lnSpc>
            <a:spcBef>
              <a:spcPct val="0"/>
            </a:spcBef>
            <a:spcAft>
              <a:spcPct val="35000"/>
            </a:spcAft>
          </a:pPr>
          <a:r>
            <a:rPr lang="en-US" sz="2000" kern="1200" dirty="0" smtClean="0"/>
            <a:t>&gt; Choosing a Code Editor</a:t>
          </a:r>
        </a:p>
        <a:p>
          <a:pPr lvl="0" algn="l" defTabSz="889000">
            <a:lnSpc>
              <a:spcPct val="90000"/>
            </a:lnSpc>
            <a:spcBef>
              <a:spcPct val="0"/>
            </a:spcBef>
            <a:spcAft>
              <a:spcPct val="35000"/>
            </a:spcAft>
          </a:pPr>
          <a:r>
            <a:rPr lang="en-US" sz="2000" kern="1200" dirty="0" smtClean="0"/>
            <a:t>&gt; Getting Started with 3D Objects</a:t>
          </a:r>
        </a:p>
        <a:p>
          <a:pPr lvl="0" algn="l" defTabSz="889000">
            <a:lnSpc>
              <a:spcPct val="90000"/>
            </a:lnSpc>
            <a:spcBef>
              <a:spcPct val="0"/>
            </a:spcBef>
            <a:spcAft>
              <a:spcPct val="35000"/>
            </a:spcAft>
          </a:pPr>
          <a:r>
            <a:rPr lang="en-US" sz="2000" kern="1200" dirty="0" smtClean="0"/>
            <a:t>&gt; Adding Scripts, Movement, Input</a:t>
          </a:r>
          <a:endParaRPr lang="en-US" sz="2000" kern="1200" dirty="0"/>
        </a:p>
      </dsp:txBody>
      <dsp:txXfrm>
        <a:off x="1046810" y="1520265"/>
        <a:ext cx="6858044" cy="1908926"/>
      </dsp:txXfrm>
    </dsp:sp>
    <dsp:sp modelId="{C95EA77B-C461-4AE5-ACC6-E2281CC000F5}">
      <dsp:nvSpPr>
        <dsp:cNvPr id="0" name=""/>
        <dsp:cNvSpPr/>
      </dsp:nvSpPr>
      <dsp:spPr>
        <a:xfrm>
          <a:off x="428128" y="1856046"/>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686984" y="3464619"/>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3D &amp; 2D Demos</a:t>
          </a:r>
          <a:endParaRPr lang="en-US" sz="2400" kern="1200" dirty="0"/>
        </a:p>
      </dsp:txBody>
      <dsp:txXfrm>
        <a:off x="686984" y="3464619"/>
        <a:ext cx="7217869" cy="989891"/>
      </dsp:txXfrm>
    </dsp:sp>
    <dsp:sp modelId="{C3CB0320-12E1-4B2A-B8B7-A5C11D3F23D7}">
      <dsp:nvSpPr>
        <dsp:cNvPr id="0" name=""/>
        <dsp:cNvSpPr/>
      </dsp:nvSpPr>
      <dsp:spPr>
        <a:xfrm>
          <a:off x="68302" y="3340883"/>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5595256" y="-856706"/>
          <a:ext cx="6662870" cy="6662870"/>
        </a:xfrm>
        <a:prstGeom prst="blockArc">
          <a:avLst>
            <a:gd name="adj1" fmla="val 18900000"/>
            <a:gd name="adj2" fmla="val 2700000"/>
            <a:gd name="adj3" fmla="val 324"/>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686984" y="494945"/>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686984" y="494945"/>
        <a:ext cx="7217869" cy="989891"/>
      </dsp:txXfrm>
    </dsp:sp>
    <dsp:sp modelId="{62AF6F62-0EC8-4091-A054-8417D73400FD}">
      <dsp:nvSpPr>
        <dsp:cNvPr id="0" name=""/>
        <dsp:cNvSpPr/>
      </dsp:nvSpPr>
      <dsp:spPr>
        <a:xfrm>
          <a:off x="68302" y="371209"/>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1046810" y="1520265"/>
          <a:ext cx="6858044" cy="190892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&gt; </a:t>
          </a:r>
          <a:r>
            <a:rPr lang="en-US" sz="2000" kern="1200" dirty="0" smtClean="0"/>
            <a:t>Getting Started</a:t>
          </a:r>
        </a:p>
        <a:p>
          <a:pPr lvl="0" algn="l" defTabSz="889000">
            <a:lnSpc>
              <a:spcPct val="90000"/>
            </a:lnSpc>
            <a:spcBef>
              <a:spcPct val="0"/>
            </a:spcBef>
            <a:spcAft>
              <a:spcPct val="35000"/>
            </a:spcAft>
          </a:pPr>
          <a:r>
            <a:rPr lang="en-US" sz="2000" kern="1200" dirty="0" smtClean="0"/>
            <a:t>&gt; Choosing a Code Editor</a:t>
          </a:r>
        </a:p>
        <a:p>
          <a:pPr lvl="0" algn="l" defTabSz="889000">
            <a:lnSpc>
              <a:spcPct val="90000"/>
            </a:lnSpc>
            <a:spcBef>
              <a:spcPct val="0"/>
            </a:spcBef>
            <a:spcAft>
              <a:spcPct val="35000"/>
            </a:spcAft>
          </a:pPr>
          <a:r>
            <a:rPr lang="en-US" sz="2000" kern="1200" dirty="0" smtClean="0"/>
            <a:t>&gt; Getting Started with 3D Objects</a:t>
          </a:r>
        </a:p>
        <a:p>
          <a:pPr lvl="0" algn="l" defTabSz="889000">
            <a:lnSpc>
              <a:spcPct val="90000"/>
            </a:lnSpc>
            <a:spcBef>
              <a:spcPct val="0"/>
            </a:spcBef>
            <a:spcAft>
              <a:spcPct val="35000"/>
            </a:spcAft>
          </a:pPr>
          <a:r>
            <a:rPr lang="en-US" sz="2000" kern="1200" dirty="0" smtClean="0"/>
            <a:t>&gt; Adding Scripts, Movement, Input</a:t>
          </a:r>
          <a:endParaRPr lang="en-US" sz="2000" kern="1200" dirty="0"/>
        </a:p>
      </dsp:txBody>
      <dsp:txXfrm>
        <a:off x="1046810" y="1520265"/>
        <a:ext cx="6858044" cy="1908926"/>
      </dsp:txXfrm>
    </dsp:sp>
    <dsp:sp modelId="{C95EA77B-C461-4AE5-ACC6-E2281CC000F5}">
      <dsp:nvSpPr>
        <dsp:cNvPr id="0" name=""/>
        <dsp:cNvSpPr/>
      </dsp:nvSpPr>
      <dsp:spPr>
        <a:xfrm>
          <a:off x="428128" y="1856046"/>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686984" y="3464619"/>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3D &amp; 2D Demos</a:t>
          </a:r>
          <a:endParaRPr lang="en-US" sz="2400" kern="1200" dirty="0"/>
        </a:p>
      </dsp:txBody>
      <dsp:txXfrm>
        <a:off x="686984" y="3464619"/>
        <a:ext cx="7217869" cy="989891"/>
      </dsp:txXfrm>
    </dsp:sp>
    <dsp:sp modelId="{C3CB0320-12E1-4B2A-B8B7-A5C11D3F23D7}">
      <dsp:nvSpPr>
        <dsp:cNvPr id="0" name=""/>
        <dsp:cNvSpPr/>
      </dsp:nvSpPr>
      <dsp:spPr>
        <a:xfrm>
          <a:off x="68302" y="3340883"/>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5595256" y="-856706"/>
          <a:ext cx="6662870" cy="6662870"/>
        </a:xfrm>
        <a:prstGeom prst="blockArc">
          <a:avLst>
            <a:gd name="adj1" fmla="val 18900000"/>
            <a:gd name="adj2" fmla="val 2700000"/>
            <a:gd name="adj3" fmla="val 324"/>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686984" y="494945"/>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686984" y="494945"/>
        <a:ext cx="7217869" cy="989891"/>
      </dsp:txXfrm>
    </dsp:sp>
    <dsp:sp modelId="{62AF6F62-0EC8-4091-A054-8417D73400FD}">
      <dsp:nvSpPr>
        <dsp:cNvPr id="0" name=""/>
        <dsp:cNvSpPr/>
      </dsp:nvSpPr>
      <dsp:spPr>
        <a:xfrm>
          <a:off x="68302" y="371209"/>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1046810" y="1520265"/>
          <a:ext cx="6858044" cy="190892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&gt; </a:t>
          </a:r>
          <a:r>
            <a:rPr lang="en-US" sz="2000" kern="1200" dirty="0" smtClean="0"/>
            <a:t>Getting Started</a:t>
          </a:r>
        </a:p>
        <a:p>
          <a:pPr lvl="0" algn="l" defTabSz="889000">
            <a:lnSpc>
              <a:spcPct val="90000"/>
            </a:lnSpc>
            <a:spcBef>
              <a:spcPct val="0"/>
            </a:spcBef>
            <a:spcAft>
              <a:spcPct val="35000"/>
            </a:spcAft>
          </a:pPr>
          <a:r>
            <a:rPr lang="en-US" sz="2000" kern="1200" dirty="0" smtClean="0"/>
            <a:t>&gt; Choosing a Code Editor</a:t>
          </a:r>
        </a:p>
        <a:p>
          <a:pPr lvl="0" algn="l" defTabSz="889000">
            <a:lnSpc>
              <a:spcPct val="90000"/>
            </a:lnSpc>
            <a:spcBef>
              <a:spcPct val="0"/>
            </a:spcBef>
            <a:spcAft>
              <a:spcPct val="35000"/>
            </a:spcAft>
          </a:pPr>
          <a:r>
            <a:rPr lang="en-US" sz="2000" kern="1200" dirty="0" smtClean="0"/>
            <a:t>&gt; Getting Started with 3D Objects</a:t>
          </a:r>
        </a:p>
        <a:p>
          <a:pPr lvl="0" algn="l" defTabSz="889000">
            <a:lnSpc>
              <a:spcPct val="90000"/>
            </a:lnSpc>
            <a:spcBef>
              <a:spcPct val="0"/>
            </a:spcBef>
            <a:spcAft>
              <a:spcPct val="35000"/>
            </a:spcAft>
          </a:pPr>
          <a:r>
            <a:rPr lang="en-US" sz="2000" kern="1200" dirty="0" smtClean="0"/>
            <a:t>&gt; Adding Scripts, Movement, Input</a:t>
          </a:r>
          <a:endParaRPr lang="en-US" sz="2000" kern="1200" dirty="0"/>
        </a:p>
      </dsp:txBody>
      <dsp:txXfrm>
        <a:off x="1046810" y="1520265"/>
        <a:ext cx="6858044" cy="1908926"/>
      </dsp:txXfrm>
    </dsp:sp>
    <dsp:sp modelId="{C95EA77B-C461-4AE5-ACC6-E2281CC000F5}">
      <dsp:nvSpPr>
        <dsp:cNvPr id="0" name=""/>
        <dsp:cNvSpPr/>
      </dsp:nvSpPr>
      <dsp:spPr>
        <a:xfrm>
          <a:off x="428128" y="1856046"/>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686984" y="3464619"/>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3D &amp; 2D Demos</a:t>
          </a:r>
          <a:endParaRPr lang="en-US" sz="2400" kern="1200" dirty="0"/>
        </a:p>
      </dsp:txBody>
      <dsp:txXfrm>
        <a:off x="686984" y="3464619"/>
        <a:ext cx="7217869" cy="989891"/>
      </dsp:txXfrm>
    </dsp:sp>
    <dsp:sp modelId="{C3CB0320-12E1-4B2A-B8B7-A5C11D3F23D7}">
      <dsp:nvSpPr>
        <dsp:cNvPr id="0" name=""/>
        <dsp:cNvSpPr/>
      </dsp:nvSpPr>
      <dsp:spPr>
        <a:xfrm>
          <a:off x="68302" y="3340883"/>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5595256" y="-856706"/>
          <a:ext cx="6662870" cy="6662870"/>
        </a:xfrm>
        <a:prstGeom prst="blockArc">
          <a:avLst>
            <a:gd name="adj1" fmla="val 18900000"/>
            <a:gd name="adj2" fmla="val 2700000"/>
            <a:gd name="adj3" fmla="val 324"/>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686984" y="494945"/>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686984" y="494945"/>
        <a:ext cx="7217869" cy="989891"/>
      </dsp:txXfrm>
    </dsp:sp>
    <dsp:sp modelId="{62AF6F62-0EC8-4091-A054-8417D73400FD}">
      <dsp:nvSpPr>
        <dsp:cNvPr id="0" name=""/>
        <dsp:cNvSpPr/>
      </dsp:nvSpPr>
      <dsp:spPr>
        <a:xfrm>
          <a:off x="68302" y="371209"/>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1046810" y="1520265"/>
          <a:ext cx="6858044" cy="190892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&gt; </a:t>
          </a:r>
          <a:r>
            <a:rPr lang="en-US" sz="2000" kern="1200" dirty="0" smtClean="0"/>
            <a:t>Getting Started</a:t>
          </a:r>
        </a:p>
        <a:p>
          <a:pPr lvl="0" algn="l" defTabSz="889000">
            <a:lnSpc>
              <a:spcPct val="90000"/>
            </a:lnSpc>
            <a:spcBef>
              <a:spcPct val="0"/>
            </a:spcBef>
            <a:spcAft>
              <a:spcPct val="35000"/>
            </a:spcAft>
          </a:pPr>
          <a:r>
            <a:rPr lang="en-US" sz="2000" kern="1200" dirty="0" smtClean="0"/>
            <a:t>&gt; Choosing a Code Editor</a:t>
          </a:r>
        </a:p>
        <a:p>
          <a:pPr lvl="0" algn="l" defTabSz="889000">
            <a:lnSpc>
              <a:spcPct val="90000"/>
            </a:lnSpc>
            <a:spcBef>
              <a:spcPct val="0"/>
            </a:spcBef>
            <a:spcAft>
              <a:spcPct val="35000"/>
            </a:spcAft>
          </a:pPr>
          <a:r>
            <a:rPr lang="en-US" sz="2000" kern="1200" dirty="0" smtClean="0"/>
            <a:t>&gt; Getting Started with 3D Objects</a:t>
          </a:r>
        </a:p>
        <a:p>
          <a:pPr lvl="0" algn="l" defTabSz="889000">
            <a:lnSpc>
              <a:spcPct val="90000"/>
            </a:lnSpc>
            <a:spcBef>
              <a:spcPct val="0"/>
            </a:spcBef>
            <a:spcAft>
              <a:spcPct val="35000"/>
            </a:spcAft>
          </a:pPr>
          <a:r>
            <a:rPr lang="en-US" sz="2000" kern="1200" dirty="0" smtClean="0"/>
            <a:t>&gt; Adding Scripts, Movement, Input</a:t>
          </a:r>
          <a:endParaRPr lang="en-US" sz="2000" kern="1200" dirty="0"/>
        </a:p>
      </dsp:txBody>
      <dsp:txXfrm>
        <a:off x="1046810" y="1520265"/>
        <a:ext cx="6858044" cy="1908926"/>
      </dsp:txXfrm>
    </dsp:sp>
    <dsp:sp modelId="{C95EA77B-C461-4AE5-ACC6-E2281CC000F5}">
      <dsp:nvSpPr>
        <dsp:cNvPr id="0" name=""/>
        <dsp:cNvSpPr/>
      </dsp:nvSpPr>
      <dsp:spPr>
        <a:xfrm>
          <a:off x="428128" y="1856046"/>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686984" y="3464619"/>
          <a:ext cx="7217869" cy="989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726"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3D &amp; 2D Demos</a:t>
          </a:r>
          <a:endParaRPr lang="en-US" sz="2400" kern="1200" dirty="0"/>
        </a:p>
      </dsp:txBody>
      <dsp:txXfrm>
        <a:off x="686984" y="3464619"/>
        <a:ext cx="7217869" cy="989891"/>
      </dsp:txXfrm>
    </dsp:sp>
    <dsp:sp modelId="{C3CB0320-12E1-4B2A-B8B7-A5C11D3F23D7}">
      <dsp:nvSpPr>
        <dsp:cNvPr id="0" name=""/>
        <dsp:cNvSpPr/>
      </dsp:nvSpPr>
      <dsp:spPr>
        <a:xfrm>
          <a:off x="68302" y="3340883"/>
          <a:ext cx="1237364" cy="1237364"/>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4/16/2015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4/16/2015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facebook.com/groups/XboxOneIndieDevs" TargetMode="External"/><Relationship Id="rId7" Type="http://schemas.openxmlformats.org/officeDocument/2006/relationships/hyperlink" Target="https://www.facebook.com/groups/construct2devs"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akeupandcode.com/unity" TargetMode="External"/><Relationship Id="rId5" Type="http://schemas.openxmlformats.org/officeDocument/2006/relationships/hyperlink" Target="http://facebook.com/groups/UnityIndieDevs" TargetMode="External"/><Relationship Id="rId4" Type="http://schemas.openxmlformats.org/officeDocument/2006/relationships/hyperlink" Target="http://wakeupandcode.com/xb1"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Game Development with Unity 5 and C#</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 </a:t>
            </a:r>
            <a:r>
              <a:rPr lang="en-US" sz="900" dirty="0" smtClean="0">
                <a:sym typeface="Wingdings" panose="05000000000000000000" pitchFamily="2" charset="2"/>
              </a:rPr>
              <a:t></a:t>
            </a:r>
            <a:r>
              <a:rPr lang="en-US" sz="900" dirty="0" smtClean="0"/>
              <a:t> … and more!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04F47C0-75B2-4E83-AB8D-D8EF0ADE3284}"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4503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47601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4674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72958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92828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71369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17318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01038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21775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50693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63204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97285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168304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76820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65223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83038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89345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71569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47232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4141545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84647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a:t>
            </a:r>
            <a:r>
              <a:rPr lang="en-US" dirty="0" smtClean="0"/>
              <a:t>Technologies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2882543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724190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984203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38</a:t>
            </a:fld>
            <a:endParaRPr lang="en-US"/>
          </a:p>
        </p:txBody>
      </p:sp>
    </p:spTree>
    <p:extLst>
      <p:ext uri="{BB962C8B-B14F-4D97-AF65-F5344CB8AC3E}">
        <p14:creationId xmlns:p14="http://schemas.microsoft.com/office/powerpoint/2010/main" val="2766409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a:t>
            </a:r>
          </a:p>
          <a:p>
            <a:r>
              <a:rPr lang="en-US" dirty="0" smtClean="0"/>
              <a:t>Xbox One Indie </a:t>
            </a:r>
            <a:r>
              <a:rPr lang="en-US" dirty="0" err="1" smtClean="0"/>
              <a:t>Devs</a:t>
            </a:r>
            <a:r>
              <a:rPr lang="en-US" dirty="0" smtClean="0"/>
              <a:t>:</a:t>
            </a:r>
          </a:p>
          <a:p>
            <a:pPr lvl="1"/>
            <a:r>
              <a:rPr lang="en-US" dirty="0" smtClean="0">
                <a:hlinkClick r:id="rId3"/>
              </a:rPr>
              <a:t>http://facebook.com/groups/XboxOneIndieDevs</a:t>
            </a:r>
            <a:endParaRPr lang="en-US" dirty="0" smtClean="0"/>
          </a:p>
          <a:p>
            <a:pPr lvl="1"/>
            <a:r>
              <a:rPr lang="en-US" dirty="0" smtClean="0">
                <a:hlinkClick r:id="rId4"/>
              </a:rPr>
              <a:t>http://WakeUpAndCode.com/xb1</a:t>
            </a:r>
            <a:endParaRPr lang="en-US" dirty="0" smtClean="0"/>
          </a:p>
          <a:p>
            <a:pPr marL="342900" lvl="1" indent="0">
              <a:buNone/>
            </a:pPr>
            <a:endParaRPr lang="en-US" dirty="0" smtClean="0"/>
          </a:p>
          <a:p>
            <a:r>
              <a:rPr lang="en-US" dirty="0" smtClean="0"/>
              <a:t>Unity Indie </a:t>
            </a:r>
            <a:r>
              <a:rPr lang="en-US" dirty="0" err="1" smtClean="0"/>
              <a:t>Devs</a:t>
            </a:r>
            <a:r>
              <a:rPr lang="en-US" dirty="0" smtClean="0"/>
              <a:t>:</a:t>
            </a:r>
          </a:p>
          <a:p>
            <a:pPr lvl="1"/>
            <a:r>
              <a:rPr lang="en-US" dirty="0" smtClean="0">
                <a:hlinkClick r:id="rId5"/>
              </a:rPr>
              <a:t>http://facebook.com/groups/UnityIndieDevs</a:t>
            </a:r>
            <a:r>
              <a:rPr lang="en-US" dirty="0" smtClean="0"/>
              <a:t> </a:t>
            </a:r>
          </a:p>
          <a:p>
            <a:pPr lvl="1"/>
            <a:r>
              <a:rPr lang="en-US" dirty="0" smtClean="0">
                <a:hlinkClick r:id="rId6"/>
              </a:rPr>
              <a:t>http://WakeUpAndCode.com/unity</a:t>
            </a:r>
            <a:r>
              <a:rPr lang="en-US" dirty="0" smtClean="0"/>
              <a:t> </a:t>
            </a:r>
          </a:p>
          <a:p>
            <a:endParaRPr lang="en-US" dirty="0" smtClean="0"/>
          </a:p>
          <a:p>
            <a:r>
              <a:rPr lang="en-US" dirty="0" smtClean="0"/>
              <a:t>Construct2 </a:t>
            </a:r>
            <a:r>
              <a:rPr lang="en-US" dirty="0" err="1" smtClean="0"/>
              <a:t>Devs</a:t>
            </a:r>
            <a:r>
              <a:rPr lang="en-US" dirty="0" smtClean="0"/>
              <a:t>:</a:t>
            </a:r>
          </a:p>
          <a:p>
            <a:pPr lvl="1"/>
            <a:r>
              <a:rPr lang="en-US" dirty="0" smtClean="0">
                <a:hlinkClick r:id="rId7"/>
              </a:rPr>
              <a:t>https://www.facebook.com/groups/construct2devs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4021083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74938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Unity: Things to Know</a:t>
            </a:r>
          </a:p>
          <a:p>
            <a:pPr marL="176131" indent="-176131">
              <a:buFont typeface="Arial" panose="020B0604020202020204" pitchFamily="34" charset="0"/>
              <a:buChar char="•"/>
            </a:pPr>
            <a:r>
              <a:rPr lang="en-US" dirty="0" smtClean="0"/>
              <a:t>Learning curve for beginners</a:t>
            </a:r>
          </a:p>
          <a:p>
            <a:pPr marL="176131" indent="-176131">
              <a:buFont typeface="Arial" panose="020B0604020202020204" pitchFamily="34" charset="0"/>
              <a:buChar char="•"/>
            </a:pPr>
            <a:r>
              <a:rPr lang="en-US" dirty="0" smtClean="0"/>
              <a:t>Need to create your own models</a:t>
            </a:r>
          </a:p>
          <a:p>
            <a:pPr marL="176131" indent="-176131">
              <a:buFont typeface="Arial" panose="020B0604020202020204" pitchFamily="34" charset="0"/>
              <a:buChar char="•"/>
            </a:pPr>
            <a:r>
              <a:rPr lang="en-US" dirty="0" smtClean="0"/>
              <a:t>Or download/purchase pre-built models</a:t>
            </a:r>
          </a:p>
          <a:p>
            <a:pPr marL="176131" indent="-176131">
              <a:buFont typeface="Arial" panose="020B0604020202020204" pitchFamily="34" charset="0"/>
              <a:buChar char="•"/>
            </a:pPr>
            <a:r>
              <a:rPr lang="en-US" dirty="0" smtClean="0"/>
              <a:t>Publish to Web, mobile, desktop, consoles</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249101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363211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8276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513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86824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183C35-8A95-4186-A0AB-D56C6F758DB7}" type="datetime1">
              <a:rPr lang="en-US" smtClean="0"/>
              <a:t>4/16/2015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800033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4/16/2015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410622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3"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unity3d.com/learn/tutorials/projects/roll-a-ball/introduction" TargetMode="External"/><Relationship Id="rId2" Type="http://schemas.openxmlformats.org/officeDocument/2006/relationships/hyperlink" Target="http://unity3d.com/learn" TargetMode="External"/><Relationship Id="rId1" Type="http://schemas.openxmlformats.org/officeDocument/2006/relationships/slideLayout" Target="../slideLayouts/slideLayout24.xml"/><Relationship Id="rId6" Type="http://schemas.openxmlformats.org/officeDocument/2006/relationships/hyperlink" Target="http://tinyurl.com/csharp-video-tutorials" TargetMode="External"/><Relationship Id="rId5" Type="http://schemas.openxmlformats.org/officeDocument/2006/relationships/hyperlink" Target="https://www.youtube.com/watch?v=Ep0rlBQRcVc" TargetMode="External"/><Relationship Id="rId4" Type="http://schemas.openxmlformats.org/officeDocument/2006/relationships/hyperlink" Target="https://www.youtube.com/watch?v=6eVfcEYxB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facebook.com/groups/UnityIndieDevs"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hyperlink" Target="http://wakeupandcode.com/xb1" TargetMode="External"/><Relationship Id="rId5" Type="http://schemas.openxmlformats.org/officeDocument/2006/relationships/hyperlink" Target="http://facebook.com/groups/XboxOneIndieDevs" TargetMode="External"/><Relationship Id="rId4" Type="http://schemas.openxmlformats.org/officeDocument/2006/relationships/hyperlink" Target="http://wakeupandcode.com/unit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67.jpg"/><Relationship Id="rId4" Type="http://schemas.openxmlformats.org/officeDocument/2006/relationships/hyperlink" Target="http://twitter.com/shahed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Senior Technical Evangelist</a:t>
            </a:r>
          </a:p>
          <a:p>
            <a:endParaRPr lang="en-US" dirty="0"/>
          </a:p>
        </p:txBody>
      </p:sp>
      <p:sp>
        <p:nvSpPr>
          <p:cNvPr id="3" name="Title 2"/>
          <p:cNvSpPr>
            <a:spLocks noGrp="1"/>
          </p:cNvSpPr>
          <p:nvPr>
            <p:ph type="title"/>
          </p:nvPr>
        </p:nvSpPr>
        <p:spPr>
          <a:xfrm>
            <a:off x="274702" y="2117165"/>
            <a:ext cx="11521313" cy="918649"/>
          </a:xfrm>
        </p:spPr>
        <p:txBody>
          <a:bodyPr/>
          <a:lstStyle/>
          <a:p>
            <a:r>
              <a:rPr lang="en-US" sz="5400" b="1" dirty="0" smtClean="0"/>
              <a:t>Game Development with Unity 5 and C#</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Windows </a:t>
            </a:r>
            <a:r>
              <a:rPr lang="en-US" sz="2448" dirty="0" smtClean="0">
                <a:sym typeface="Wingdings" panose="05000000000000000000" pitchFamily="2" charset="2"/>
              </a:rPr>
              <a:t></a:t>
            </a:r>
            <a:r>
              <a:rPr lang="en-US" sz="2448" dirty="0" smtClean="0"/>
              <a:t> Web </a:t>
            </a:r>
            <a:r>
              <a:rPr lang="en-US" sz="2448" dirty="0" smtClean="0">
                <a:sym typeface="Wingdings" panose="05000000000000000000" pitchFamily="2" charset="2"/>
              </a:rPr>
              <a:t></a:t>
            </a:r>
            <a:r>
              <a:rPr lang="en-US" sz="2448" dirty="0" smtClean="0"/>
              <a:t> Xbox  </a:t>
            </a:r>
            <a:r>
              <a:rPr lang="en-US" sz="2448" dirty="0" smtClean="0">
                <a:sym typeface="Wingdings" panose="05000000000000000000" pitchFamily="2" charset="2"/>
              </a:rPr>
              <a:t></a:t>
            </a:r>
            <a:r>
              <a:rPr lang="en-US" sz="2448" dirty="0"/>
              <a:t> Mobile </a:t>
            </a:r>
            <a:r>
              <a:rPr lang="en-US" sz="2448" dirty="0">
                <a:sym typeface="Wingdings" panose="05000000000000000000" pitchFamily="2" charset="2"/>
              </a:rPr>
              <a:t></a:t>
            </a:r>
            <a:r>
              <a:rPr lang="en-US" sz="2448" dirty="0"/>
              <a:t> </a:t>
            </a:r>
            <a:r>
              <a:rPr lang="en-US" sz="2448" dirty="0" smtClean="0"/>
              <a:t>… and more!</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4639" y="1212848"/>
            <a:ext cx="11169441" cy="5609251"/>
          </a:xfrm>
          <a:prstGeom prst="rect">
            <a:avLst/>
          </a:prstGeom>
        </p:spPr>
      </p:pic>
      <p:sp>
        <p:nvSpPr>
          <p:cNvPr id="3" name="Title 2"/>
          <p:cNvSpPr>
            <a:spLocks noGrp="1"/>
          </p:cNvSpPr>
          <p:nvPr>
            <p:ph type="title"/>
          </p:nvPr>
        </p:nvSpPr>
        <p:spPr/>
        <p:txBody>
          <a:bodyPr/>
          <a:lstStyle/>
          <a:p>
            <a:r>
              <a:rPr lang="en-US" dirty="0" smtClean="0"/>
              <a:t>Unity Game Editor</a:t>
            </a:r>
            <a:endParaRPr lang="en-US" dirty="0"/>
          </a:p>
        </p:txBody>
      </p:sp>
    </p:spTree>
    <p:extLst>
      <p:ext uri="{BB962C8B-B14F-4D97-AF65-F5344CB8AC3E}">
        <p14:creationId xmlns:p14="http://schemas.microsoft.com/office/powerpoint/2010/main" val="724827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Choosing a Code Editor</a:t>
            </a:r>
            <a:endParaRPr lang="en-US" dirty="0"/>
          </a:p>
        </p:txBody>
      </p:sp>
    </p:spTree>
    <p:extLst>
      <p:ext uri="{BB962C8B-B14F-4D97-AF65-F5344CB8AC3E}">
        <p14:creationId xmlns:p14="http://schemas.microsoft.com/office/powerpoint/2010/main" val="238569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29530" y="1690868"/>
            <a:ext cx="5077534" cy="2514951"/>
          </a:xfrm>
          <a:prstGeom prst="rect">
            <a:avLst/>
          </a:prstGeom>
        </p:spPr>
      </p:pic>
      <p:pic>
        <p:nvPicPr>
          <p:cNvPr id="2" name="Picture 1"/>
          <p:cNvPicPr>
            <a:picLocks noChangeAspect="1"/>
          </p:cNvPicPr>
          <p:nvPr/>
        </p:nvPicPr>
        <p:blipFill>
          <a:blip r:embed="rId4"/>
          <a:stretch>
            <a:fillRect/>
          </a:stretch>
        </p:blipFill>
        <p:spPr>
          <a:xfrm>
            <a:off x="438742" y="1212849"/>
            <a:ext cx="2638793" cy="3296110"/>
          </a:xfrm>
          <a:prstGeom prst="rect">
            <a:avLst/>
          </a:prstGeom>
        </p:spPr>
      </p:pic>
      <p:sp>
        <p:nvSpPr>
          <p:cNvPr id="3" name="Title 2"/>
          <p:cNvSpPr>
            <a:spLocks noGrp="1"/>
          </p:cNvSpPr>
          <p:nvPr>
            <p:ph type="title"/>
          </p:nvPr>
        </p:nvSpPr>
        <p:spPr/>
        <p:txBody>
          <a:bodyPr/>
          <a:lstStyle/>
          <a:p>
            <a:r>
              <a:rPr lang="en-US" dirty="0" smtClean="0"/>
              <a:t>Assign Code Editor</a:t>
            </a:r>
            <a:endParaRPr lang="en-US" dirty="0"/>
          </a:p>
        </p:txBody>
      </p:sp>
      <p:sp>
        <p:nvSpPr>
          <p:cNvPr id="18" name="Rounded Rectangle 17"/>
          <p:cNvSpPr/>
          <p:nvPr/>
        </p:nvSpPr>
        <p:spPr bwMode="auto">
          <a:xfrm>
            <a:off x="810004" y="1485604"/>
            <a:ext cx="379088"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242397" y="4783708"/>
            <a:ext cx="36426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Edit </a:t>
            </a:r>
            <a:r>
              <a:rPr lang="en-US" sz="2400" dirty="0" smtClean="0">
                <a:solidFill>
                  <a:srgbClr val="FF0000"/>
                </a:solidFill>
                <a:sym typeface="Wingdings" panose="05000000000000000000" pitchFamily="2" charset="2"/>
              </a:rPr>
              <a:t> Preferences</a:t>
            </a:r>
            <a:endParaRPr lang="en-US" sz="2400" dirty="0" smtClean="0">
              <a:solidFill>
                <a:srgbClr val="FF0000"/>
              </a:solidFill>
            </a:endParaRPr>
          </a:p>
        </p:txBody>
      </p:sp>
      <p:sp>
        <p:nvSpPr>
          <p:cNvPr id="23" name="Rounded Rectangle 22"/>
          <p:cNvSpPr/>
          <p:nvPr/>
        </p:nvSpPr>
        <p:spPr bwMode="auto">
          <a:xfrm>
            <a:off x="426703" y="4320213"/>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ounded Rectangle 23"/>
          <p:cNvSpPr/>
          <p:nvPr/>
        </p:nvSpPr>
        <p:spPr bwMode="auto">
          <a:xfrm>
            <a:off x="4984110" y="2662848"/>
            <a:ext cx="1329571" cy="3546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ounded Rectangle 24"/>
          <p:cNvSpPr/>
          <p:nvPr/>
        </p:nvSpPr>
        <p:spPr bwMode="auto">
          <a:xfrm>
            <a:off x="6305614" y="2395657"/>
            <a:ext cx="3846869" cy="62186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4846652" y="4374365"/>
            <a:ext cx="651184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Under External Tools, select your Script Editor</a:t>
            </a:r>
          </a:p>
          <a:p>
            <a:pPr>
              <a:lnSpc>
                <a:spcPct val="90000"/>
              </a:lnSpc>
              <a:spcAft>
                <a:spcPts val="600"/>
              </a:spcAft>
            </a:pPr>
            <a:r>
              <a:rPr lang="en-US" sz="2400" dirty="0" smtClean="0">
                <a:solidFill>
                  <a:srgbClr val="FF0000"/>
                </a:solidFill>
              </a:rPr>
              <a:t>e.g. </a:t>
            </a:r>
            <a:r>
              <a:rPr lang="en-US" sz="2400" dirty="0" err="1" smtClean="0">
                <a:solidFill>
                  <a:srgbClr val="FF0000"/>
                </a:solidFill>
              </a:rPr>
              <a:t>MonoDevelop</a:t>
            </a:r>
            <a:r>
              <a:rPr lang="en-US" sz="2400" dirty="0" smtClean="0">
                <a:solidFill>
                  <a:srgbClr val="FF0000"/>
                </a:solidFill>
              </a:rPr>
              <a:t> or Visual Studio</a:t>
            </a:r>
          </a:p>
        </p:txBody>
      </p:sp>
      <p:sp>
        <p:nvSpPr>
          <p:cNvPr id="11" name="TextBox 10"/>
          <p:cNvSpPr txBox="1"/>
          <p:nvPr/>
        </p:nvSpPr>
        <p:spPr>
          <a:xfrm>
            <a:off x="242397" y="5859930"/>
            <a:ext cx="11853566" cy="1037207"/>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t>Tip</a:t>
            </a:r>
            <a:r>
              <a:rPr lang="en-US" sz="2400" dirty="0" smtClean="0"/>
              <a:t>: Browse for devenv.exe in your Program Files folder if you don’t see Visual Studio</a:t>
            </a:r>
          </a:p>
          <a:p>
            <a:pPr>
              <a:lnSpc>
                <a:spcPct val="90000"/>
              </a:lnSpc>
              <a:spcAft>
                <a:spcPts val="600"/>
              </a:spcAft>
            </a:pPr>
            <a:r>
              <a:rPr lang="en-US" sz="2400" dirty="0"/>
              <a:t>"C:\Program Files (x86)\Microsoft Visual Studio 12.0\Common7\IDE\devenv.exe"</a:t>
            </a:r>
            <a:endParaRPr lang="en-US" sz="2400" dirty="0" smtClean="0"/>
          </a:p>
        </p:txBody>
      </p:sp>
    </p:spTree>
    <p:extLst>
      <p:ext uri="{BB962C8B-B14F-4D97-AF65-F5344CB8AC3E}">
        <p14:creationId xmlns:p14="http://schemas.microsoft.com/office/powerpoint/2010/main" val="197438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4386" y="2520862"/>
            <a:ext cx="5544324" cy="3858163"/>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274639" y="295274"/>
            <a:ext cx="4480574" cy="917575"/>
          </a:xfrm>
        </p:spPr>
        <p:txBody>
          <a:bodyPr/>
          <a:lstStyle/>
          <a:p>
            <a:r>
              <a:rPr lang="en-US" dirty="0" smtClean="0"/>
              <a:t>Code Editor UI</a:t>
            </a:r>
            <a:endParaRPr lang="en-US" dirty="0"/>
          </a:p>
        </p:txBody>
      </p:sp>
      <p:pic>
        <p:nvPicPr>
          <p:cNvPr id="8" name="Picture 7"/>
          <p:cNvPicPr>
            <a:picLocks noChangeAspect="1"/>
          </p:cNvPicPr>
          <p:nvPr/>
        </p:nvPicPr>
        <p:blipFill>
          <a:blip r:embed="rId4"/>
          <a:stretch>
            <a:fillRect/>
          </a:stretch>
        </p:blipFill>
        <p:spPr>
          <a:xfrm>
            <a:off x="1535415" y="1251960"/>
            <a:ext cx="2696430" cy="1601639"/>
          </a:xfrm>
          <a:prstGeom prst="rect">
            <a:avLst/>
          </a:prstGeom>
        </p:spPr>
      </p:pic>
      <p:sp>
        <p:nvSpPr>
          <p:cNvPr id="19" name="TextBox 18"/>
          <p:cNvSpPr txBox="1"/>
          <p:nvPr/>
        </p:nvSpPr>
        <p:spPr>
          <a:xfrm>
            <a:off x="274639" y="6379025"/>
            <a:ext cx="91941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Editing a Script should launch </a:t>
            </a:r>
            <a:r>
              <a:rPr lang="en-US" sz="2400" dirty="0" err="1" smtClean="0"/>
              <a:t>MonoDevelop</a:t>
            </a:r>
            <a:r>
              <a:rPr lang="en-US" sz="2400" dirty="0" smtClean="0"/>
              <a:t> or Visual Studio, </a:t>
            </a:r>
            <a:r>
              <a:rPr lang="en-US" sz="2400" dirty="0" err="1" smtClean="0"/>
              <a:t>etc</a:t>
            </a:r>
            <a:endParaRPr lang="en-US" sz="2400" dirty="0" smtClean="0"/>
          </a:p>
        </p:txBody>
      </p:sp>
      <p:pic>
        <p:nvPicPr>
          <p:cNvPr id="14" name="Picture 13"/>
          <p:cNvPicPr>
            <a:picLocks noChangeAspect="1"/>
          </p:cNvPicPr>
          <p:nvPr/>
        </p:nvPicPr>
        <p:blipFill>
          <a:blip r:embed="rId5"/>
          <a:stretch>
            <a:fillRect/>
          </a:stretch>
        </p:blipFill>
        <p:spPr>
          <a:xfrm>
            <a:off x="6297743" y="485823"/>
            <a:ext cx="5908664" cy="5937487"/>
          </a:xfrm>
          <a:prstGeom prst="rect">
            <a:avLst/>
          </a:prstGeom>
        </p:spPr>
      </p:pic>
      <p:pic>
        <p:nvPicPr>
          <p:cNvPr id="1026" name="Picture 2" descr="https://social.msdn.microsoft.com/Forums/getfile/1165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865" y="111739"/>
            <a:ext cx="3693346" cy="12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5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Getting Started with 3D Objects</a:t>
            </a:r>
            <a:endParaRPr lang="en-US" dirty="0"/>
          </a:p>
        </p:txBody>
      </p:sp>
    </p:spTree>
    <p:extLst>
      <p:ext uri="{BB962C8B-B14F-4D97-AF65-F5344CB8AC3E}">
        <p14:creationId xmlns:p14="http://schemas.microsoft.com/office/powerpoint/2010/main" val="93825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99187" y="1212847"/>
            <a:ext cx="11169444" cy="5609252"/>
          </a:xfrm>
          <a:prstGeom prst="rect">
            <a:avLst/>
          </a:prstGeom>
        </p:spPr>
      </p:pic>
      <p:sp>
        <p:nvSpPr>
          <p:cNvPr id="3" name="Title 2"/>
          <p:cNvSpPr>
            <a:spLocks noGrp="1"/>
          </p:cNvSpPr>
          <p:nvPr>
            <p:ph type="title"/>
          </p:nvPr>
        </p:nvSpPr>
        <p:spPr/>
        <p:txBody>
          <a:bodyPr/>
          <a:lstStyle/>
          <a:p>
            <a:r>
              <a:rPr lang="en-US" dirty="0" smtClean="0"/>
              <a:t>Creating Simple 3D Objects</a:t>
            </a:r>
            <a:endParaRPr lang="en-US" dirty="0"/>
          </a:p>
        </p:txBody>
      </p:sp>
      <p:sp>
        <p:nvSpPr>
          <p:cNvPr id="7" name="Rounded Rectangle 6"/>
          <p:cNvSpPr/>
          <p:nvPr/>
        </p:nvSpPr>
        <p:spPr bwMode="auto">
          <a:xfrm>
            <a:off x="296202" y="1956816"/>
            <a:ext cx="892889" cy="1876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310755" y="2491433"/>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12320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0755" y="1212847"/>
            <a:ext cx="11163099" cy="5606066"/>
          </a:xfrm>
          <a:prstGeom prst="rect">
            <a:avLst/>
          </a:prstGeom>
        </p:spPr>
      </p:pic>
      <p:sp>
        <p:nvSpPr>
          <p:cNvPr id="3" name="Title 2"/>
          <p:cNvSpPr>
            <a:spLocks noGrp="1"/>
          </p:cNvSpPr>
          <p:nvPr>
            <p:ph type="title"/>
          </p:nvPr>
        </p:nvSpPr>
        <p:spPr/>
        <p:txBody>
          <a:bodyPr/>
          <a:lstStyle/>
          <a:p>
            <a:r>
              <a:rPr lang="en-US" dirty="0" smtClean="0"/>
              <a:t>Adding More 3D Objects</a:t>
            </a:r>
            <a:endParaRPr lang="en-US" dirty="0"/>
          </a:p>
        </p:txBody>
      </p:sp>
      <p:sp>
        <p:nvSpPr>
          <p:cNvPr id="7" name="Rounded Rectangle 6"/>
          <p:cNvSpPr/>
          <p:nvPr/>
        </p:nvSpPr>
        <p:spPr bwMode="auto">
          <a:xfrm>
            <a:off x="296202" y="1956816"/>
            <a:ext cx="892889" cy="1876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310755" y="2491433"/>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11247382" y="2303809"/>
            <a:ext cx="262588" cy="1876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444504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0755" y="1212847"/>
            <a:ext cx="11163099" cy="5606066"/>
          </a:xfrm>
          <a:prstGeom prst="rect">
            <a:avLst/>
          </a:prstGeom>
        </p:spPr>
      </p:pic>
      <p:sp>
        <p:nvSpPr>
          <p:cNvPr id="3" name="Title 2"/>
          <p:cNvSpPr>
            <a:spLocks noGrp="1"/>
          </p:cNvSpPr>
          <p:nvPr>
            <p:ph type="title"/>
          </p:nvPr>
        </p:nvSpPr>
        <p:spPr/>
        <p:txBody>
          <a:bodyPr/>
          <a:lstStyle/>
          <a:p>
            <a:r>
              <a:rPr lang="en-US" dirty="0" smtClean="0"/>
              <a:t>Resetting Objects to Origin (0,0,0)</a:t>
            </a:r>
            <a:endParaRPr lang="en-US" dirty="0"/>
          </a:p>
        </p:txBody>
      </p:sp>
      <p:sp>
        <p:nvSpPr>
          <p:cNvPr id="8" name="Rounded Rectangle 7"/>
          <p:cNvSpPr/>
          <p:nvPr/>
        </p:nvSpPr>
        <p:spPr bwMode="auto">
          <a:xfrm>
            <a:off x="9601480" y="3588701"/>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11247382" y="2303809"/>
            <a:ext cx="262588" cy="1876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274639" y="2491433"/>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80888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0755" y="1212846"/>
            <a:ext cx="11237411" cy="5643385"/>
          </a:xfrm>
          <a:prstGeom prst="rect">
            <a:avLst/>
          </a:prstGeom>
        </p:spPr>
      </p:pic>
      <p:sp>
        <p:nvSpPr>
          <p:cNvPr id="3" name="Title 2"/>
          <p:cNvSpPr>
            <a:spLocks noGrp="1"/>
          </p:cNvSpPr>
          <p:nvPr>
            <p:ph type="title"/>
          </p:nvPr>
        </p:nvSpPr>
        <p:spPr/>
        <p:txBody>
          <a:bodyPr/>
          <a:lstStyle/>
          <a:p>
            <a:r>
              <a:rPr lang="en-US" dirty="0" smtClean="0"/>
              <a:t>Changing Position, Rotation, Scale</a:t>
            </a:r>
            <a:endParaRPr lang="en-US" dirty="0"/>
          </a:p>
        </p:txBody>
      </p:sp>
      <p:sp>
        <p:nvSpPr>
          <p:cNvPr id="10" name="Rounded Rectangle 9"/>
          <p:cNvSpPr/>
          <p:nvPr/>
        </p:nvSpPr>
        <p:spPr bwMode="auto">
          <a:xfrm>
            <a:off x="549019" y="1485604"/>
            <a:ext cx="914390" cy="36734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a:off x="6583993" y="3680140"/>
            <a:ext cx="731512" cy="335740"/>
          </a:xfrm>
          <a:prstGeom prst="straightConnector1">
            <a:avLst/>
          </a:prstGeom>
          <a:ln w="254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021270" y="3791952"/>
            <a:ext cx="1099700" cy="528261"/>
          </a:xfrm>
          <a:prstGeom prst="straightConnector1">
            <a:avLst/>
          </a:prstGeom>
          <a:ln w="254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852481" y="1485604"/>
            <a:ext cx="2432" cy="1055170"/>
          </a:xfrm>
          <a:prstGeom prst="straightConnector1">
            <a:avLst/>
          </a:prstGeom>
          <a:ln w="254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5623883" y="3090999"/>
            <a:ext cx="457195" cy="49770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02556" y="2540774"/>
            <a:ext cx="795097" cy="22975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9235724" y="2272650"/>
            <a:ext cx="2312442" cy="6759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787530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9658" y="1212847"/>
            <a:ext cx="11163099" cy="5606066"/>
          </a:xfrm>
          <a:prstGeom prst="rect">
            <a:avLst/>
          </a:prstGeom>
        </p:spPr>
      </p:pic>
      <p:sp>
        <p:nvSpPr>
          <p:cNvPr id="3" name="Title 2"/>
          <p:cNvSpPr>
            <a:spLocks noGrp="1"/>
          </p:cNvSpPr>
          <p:nvPr>
            <p:ph type="title"/>
          </p:nvPr>
        </p:nvSpPr>
        <p:spPr/>
        <p:txBody>
          <a:bodyPr/>
          <a:lstStyle/>
          <a:p>
            <a:r>
              <a:rPr lang="en-US" dirty="0" smtClean="0"/>
              <a:t>Creating Materials</a:t>
            </a:r>
            <a:endParaRPr lang="en-US" dirty="0"/>
          </a:p>
        </p:txBody>
      </p:sp>
      <p:sp>
        <p:nvSpPr>
          <p:cNvPr id="10" name="Rounded Rectangle 9"/>
          <p:cNvSpPr/>
          <p:nvPr/>
        </p:nvSpPr>
        <p:spPr bwMode="auto">
          <a:xfrm>
            <a:off x="255666" y="4594530"/>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319658" y="1212846"/>
            <a:ext cx="11185845" cy="5617489"/>
            <a:chOff x="319658" y="1212846"/>
            <a:chExt cx="11185845" cy="5617489"/>
          </a:xfrm>
        </p:grpSpPr>
        <p:pic>
          <p:nvPicPr>
            <p:cNvPr id="5" name="Picture 4"/>
            <p:cNvPicPr>
              <a:picLocks noChangeAspect="1"/>
            </p:cNvPicPr>
            <p:nvPr/>
          </p:nvPicPr>
          <p:blipFill>
            <a:blip r:embed="rId4"/>
            <a:stretch>
              <a:fillRect/>
            </a:stretch>
          </p:blipFill>
          <p:spPr>
            <a:xfrm>
              <a:off x="319658" y="1212846"/>
              <a:ext cx="11185845" cy="5617489"/>
            </a:xfrm>
            <a:prstGeom prst="rect">
              <a:avLst/>
            </a:prstGeom>
          </p:spPr>
        </p:pic>
        <p:sp>
          <p:nvSpPr>
            <p:cNvPr id="11" name="Rounded Rectangle 10"/>
            <p:cNvSpPr/>
            <p:nvPr/>
          </p:nvSpPr>
          <p:spPr bwMode="auto">
            <a:xfrm>
              <a:off x="354317" y="4044305"/>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0136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186913101"/>
              </p:ext>
            </p:extLst>
          </p:nvPr>
        </p:nvGraphicFramePr>
        <p:xfrm>
          <a:off x="2176957" y="1212849"/>
          <a:ext cx="7973157" cy="494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71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9658" y="1212847"/>
            <a:ext cx="11225023" cy="5637164"/>
          </a:xfrm>
          <a:prstGeom prst="rect">
            <a:avLst/>
          </a:prstGeom>
        </p:spPr>
      </p:pic>
      <p:sp>
        <p:nvSpPr>
          <p:cNvPr id="3" name="Title 2"/>
          <p:cNvSpPr>
            <a:spLocks noGrp="1"/>
          </p:cNvSpPr>
          <p:nvPr>
            <p:ph type="title"/>
          </p:nvPr>
        </p:nvSpPr>
        <p:spPr/>
        <p:txBody>
          <a:bodyPr/>
          <a:lstStyle/>
          <a:p>
            <a:r>
              <a:rPr lang="en-US" dirty="0" smtClean="0"/>
              <a:t>Setting Material Properties</a:t>
            </a:r>
            <a:endParaRPr lang="en-US" dirty="0"/>
          </a:p>
        </p:txBody>
      </p:sp>
      <p:sp>
        <p:nvSpPr>
          <p:cNvPr id="10" name="Rounded Rectangle 9"/>
          <p:cNvSpPr/>
          <p:nvPr/>
        </p:nvSpPr>
        <p:spPr bwMode="auto">
          <a:xfrm>
            <a:off x="9144285" y="2491433"/>
            <a:ext cx="2011658"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1280531" y="4868846"/>
            <a:ext cx="822951" cy="8229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82280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222" y="1212845"/>
            <a:ext cx="11163103" cy="5606068"/>
          </a:xfrm>
          <a:prstGeom prst="rect">
            <a:avLst/>
          </a:prstGeom>
        </p:spPr>
      </p:pic>
      <p:sp>
        <p:nvSpPr>
          <p:cNvPr id="3" name="Title 2"/>
          <p:cNvSpPr>
            <a:spLocks noGrp="1"/>
          </p:cNvSpPr>
          <p:nvPr>
            <p:ph type="title"/>
          </p:nvPr>
        </p:nvSpPr>
        <p:spPr/>
        <p:txBody>
          <a:bodyPr/>
          <a:lstStyle/>
          <a:p>
            <a:r>
              <a:rPr lang="en-US" dirty="0" smtClean="0"/>
              <a:t>Adding Lights</a:t>
            </a:r>
            <a:endParaRPr lang="en-US" dirty="0"/>
          </a:p>
        </p:txBody>
      </p:sp>
      <p:sp>
        <p:nvSpPr>
          <p:cNvPr id="10" name="Rounded Rectangle 9"/>
          <p:cNvSpPr/>
          <p:nvPr/>
        </p:nvSpPr>
        <p:spPr bwMode="auto">
          <a:xfrm>
            <a:off x="323222" y="2857189"/>
            <a:ext cx="140246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23222" y="1942799"/>
            <a:ext cx="591554" cy="23274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93948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9658" y="1212847"/>
            <a:ext cx="2314898" cy="3048425"/>
          </a:xfrm>
          <a:prstGeom prst="rect">
            <a:avLst/>
          </a:prstGeom>
        </p:spPr>
      </p:pic>
      <p:sp>
        <p:nvSpPr>
          <p:cNvPr id="3" name="Title 2"/>
          <p:cNvSpPr>
            <a:spLocks noGrp="1"/>
          </p:cNvSpPr>
          <p:nvPr>
            <p:ph type="title"/>
          </p:nvPr>
        </p:nvSpPr>
        <p:spPr/>
        <p:txBody>
          <a:bodyPr/>
          <a:lstStyle/>
          <a:p>
            <a:r>
              <a:rPr lang="en-US" dirty="0" smtClean="0"/>
              <a:t>Save Current Scene</a:t>
            </a:r>
            <a:endParaRPr lang="en-US" dirty="0"/>
          </a:p>
        </p:txBody>
      </p:sp>
      <p:sp>
        <p:nvSpPr>
          <p:cNvPr id="10" name="Rounded Rectangle 9"/>
          <p:cNvSpPr/>
          <p:nvPr/>
        </p:nvSpPr>
        <p:spPr bwMode="auto">
          <a:xfrm>
            <a:off x="206426" y="1394224"/>
            <a:ext cx="434032" cy="27425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274638" y="2061935"/>
            <a:ext cx="2473149" cy="29234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a:blip r:embed="rId4"/>
          <a:stretch>
            <a:fillRect/>
          </a:stretch>
        </p:blipFill>
        <p:spPr>
          <a:xfrm>
            <a:off x="5517845" y="1212847"/>
            <a:ext cx="6515100" cy="4772025"/>
          </a:xfrm>
          <a:prstGeom prst="rect">
            <a:avLst/>
          </a:prstGeom>
        </p:spPr>
      </p:pic>
      <p:sp>
        <p:nvSpPr>
          <p:cNvPr id="15" name="Rounded Rectangle 14"/>
          <p:cNvSpPr/>
          <p:nvPr/>
        </p:nvSpPr>
        <p:spPr bwMode="auto">
          <a:xfrm>
            <a:off x="5792162" y="2310115"/>
            <a:ext cx="1005830" cy="45719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6066479" y="4504651"/>
            <a:ext cx="1828780"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0" y="4549609"/>
            <a:ext cx="5543762"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t>Click File </a:t>
            </a:r>
            <a:r>
              <a:rPr lang="en-US" sz="2400" dirty="0" smtClean="0">
                <a:sym typeface="Wingdings" panose="05000000000000000000" pitchFamily="2" charset="2"/>
              </a:rPr>
              <a:t> Save Scene</a:t>
            </a:r>
          </a:p>
          <a:p>
            <a:pPr marL="342900" indent="-342900">
              <a:lnSpc>
                <a:spcPct val="90000"/>
              </a:lnSpc>
              <a:spcAft>
                <a:spcPts val="600"/>
              </a:spcAft>
              <a:buFont typeface="Arial" panose="020B0604020202020204" pitchFamily="34" charset="0"/>
              <a:buChar char="•"/>
            </a:pPr>
            <a:r>
              <a:rPr lang="en-US" sz="2400" dirty="0" smtClean="0">
                <a:sym typeface="Wingdings" panose="05000000000000000000" pitchFamily="2" charset="2"/>
              </a:rPr>
              <a:t>Create “Scenes” folder under Assets</a:t>
            </a:r>
          </a:p>
          <a:p>
            <a:pPr marL="342900" indent="-342900">
              <a:lnSpc>
                <a:spcPct val="90000"/>
              </a:lnSpc>
              <a:spcAft>
                <a:spcPts val="600"/>
              </a:spcAft>
              <a:buFont typeface="Arial" panose="020B0604020202020204" pitchFamily="34" charset="0"/>
              <a:buChar char="•"/>
            </a:pPr>
            <a:r>
              <a:rPr lang="en-US" sz="2400" dirty="0" smtClean="0">
                <a:sym typeface="Wingdings" panose="05000000000000000000" pitchFamily="2" charset="2"/>
              </a:rPr>
              <a:t>Save scene as .unity file</a:t>
            </a:r>
            <a:endParaRPr lang="en-US" sz="2400" dirty="0" smtClean="0"/>
          </a:p>
        </p:txBody>
      </p:sp>
    </p:spTree>
    <p:extLst>
      <p:ext uri="{BB962C8B-B14F-4D97-AF65-F5344CB8AC3E}">
        <p14:creationId xmlns:p14="http://schemas.microsoft.com/office/powerpoint/2010/main" val="10692106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Adding Scripts, Movement, Input</a:t>
            </a:r>
            <a:endParaRPr lang="en-US" dirty="0"/>
          </a:p>
        </p:txBody>
      </p:sp>
    </p:spTree>
    <p:extLst>
      <p:ext uri="{BB962C8B-B14F-4D97-AF65-F5344CB8AC3E}">
        <p14:creationId xmlns:p14="http://schemas.microsoft.com/office/powerpoint/2010/main" val="2172869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Adding Scripts to an Object</a:t>
            </a:r>
            <a:endParaRPr lang="en-US" dirty="0"/>
          </a:p>
        </p:txBody>
      </p:sp>
      <p:grpSp>
        <p:nvGrpSpPr>
          <p:cNvPr id="17" name="Group 16"/>
          <p:cNvGrpSpPr/>
          <p:nvPr/>
        </p:nvGrpSpPr>
        <p:grpSpPr>
          <a:xfrm>
            <a:off x="274639" y="1394162"/>
            <a:ext cx="10799578" cy="5423507"/>
            <a:chOff x="274639" y="1394162"/>
            <a:chExt cx="10799578" cy="5423507"/>
          </a:xfrm>
        </p:grpSpPr>
        <p:pic>
          <p:nvPicPr>
            <p:cNvPr id="13" name="Picture 12"/>
            <p:cNvPicPr>
              <a:picLocks noChangeAspect="1"/>
            </p:cNvPicPr>
            <p:nvPr/>
          </p:nvPicPr>
          <p:blipFill>
            <a:blip r:embed="rId3"/>
            <a:stretch>
              <a:fillRect/>
            </a:stretch>
          </p:blipFill>
          <p:spPr>
            <a:xfrm>
              <a:off x="274639" y="1394162"/>
              <a:ext cx="10799578" cy="5423507"/>
            </a:xfrm>
            <a:prstGeom prst="rect">
              <a:avLst/>
            </a:prstGeom>
          </p:spPr>
        </p:pic>
        <p:sp>
          <p:nvSpPr>
            <p:cNvPr id="14" name="Rounded Rectangle 13"/>
            <p:cNvSpPr/>
            <p:nvPr/>
          </p:nvSpPr>
          <p:spPr bwMode="auto">
            <a:xfrm>
              <a:off x="9052846" y="5874676"/>
              <a:ext cx="1920219"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332170" y="2582872"/>
              <a:ext cx="591554" cy="23274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05189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2466" y="1212849"/>
            <a:ext cx="2523967" cy="5605768"/>
          </a:xfrm>
          <a:prstGeom prst="rect">
            <a:avLst/>
          </a:prstGeom>
        </p:spPr>
      </p:pic>
      <p:pic>
        <p:nvPicPr>
          <p:cNvPr id="13" name="Picture 12"/>
          <p:cNvPicPr>
            <a:picLocks noChangeAspect="1"/>
          </p:cNvPicPr>
          <p:nvPr/>
        </p:nvPicPr>
        <p:blipFill>
          <a:blip r:embed="rId4"/>
          <a:stretch>
            <a:fillRect/>
          </a:stretch>
        </p:blipFill>
        <p:spPr>
          <a:xfrm>
            <a:off x="5134830" y="1212849"/>
            <a:ext cx="2523967" cy="5605768"/>
          </a:xfrm>
          <a:prstGeom prst="rect">
            <a:avLst/>
          </a:prstGeom>
        </p:spPr>
      </p:pic>
      <p:sp>
        <p:nvSpPr>
          <p:cNvPr id="11" name="Rounded Rectangle 10"/>
          <p:cNvSpPr/>
          <p:nvPr/>
        </p:nvSpPr>
        <p:spPr bwMode="auto">
          <a:xfrm>
            <a:off x="5235947" y="3294833"/>
            <a:ext cx="2262436" cy="65962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5294427" y="5508920"/>
            <a:ext cx="1966948" cy="20405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Create and Add a New Script</a:t>
            </a:r>
            <a:endParaRPr lang="en-US" dirty="0"/>
          </a:p>
        </p:txBody>
      </p:sp>
      <p:sp>
        <p:nvSpPr>
          <p:cNvPr id="9" name="Rounded Rectangle 8"/>
          <p:cNvSpPr/>
          <p:nvPr/>
        </p:nvSpPr>
        <p:spPr bwMode="auto">
          <a:xfrm>
            <a:off x="629424" y="5326042"/>
            <a:ext cx="925424" cy="34160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044801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Launch Script File</a:t>
            </a:r>
            <a:endParaRPr lang="en-US" dirty="0"/>
          </a:p>
        </p:txBody>
      </p:sp>
      <p:pic>
        <p:nvPicPr>
          <p:cNvPr id="2" name="Picture 1"/>
          <p:cNvPicPr>
            <a:picLocks noChangeAspect="1"/>
          </p:cNvPicPr>
          <p:nvPr/>
        </p:nvPicPr>
        <p:blipFill>
          <a:blip r:embed="rId3"/>
          <a:stretch>
            <a:fillRect/>
          </a:stretch>
        </p:blipFill>
        <p:spPr>
          <a:xfrm>
            <a:off x="277823" y="1212848"/>
            <a:ext cx="11116944" cy="5582887"/>
          </a:xfrm>
          <a:prstGeom prst="rect">
            <a:avLst/>
          </a:prstGeom>
        </p:spPr>
      </p:pic>
      <p:sp>
        <p:nvSpPr>
          <p:cNvPr id="8" name="Rounded Rectangle 7"/>
          <p:cNvSpPr/>
          <p:nvPr/>
        </p:nvSpPr>
        <p:spPr bwMode="auto">
          <a:xfrm>
            <a:off x="3200750" y="4868847"/>
            <a:ext cx="731512" cy="8229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9052845" y="5280322"/>
            <a:ext cx="2341921" cy="50291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2045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9273" y="1212848"/>
            <a:ext cx="11005047" cy="5591144"/>
          </a:xfrm>
          <a:prstGeom prst="rect">
            <a:avLst/>
          </a:prstGeom>
        </p:spPr>
      </p:pic>
      <p:sp>
        <p:nvSpPr>
          <p:cNvPr id="3" name="Title 2"/>
          <p:cNvSpPr>
            <a:spLocks noGrp="1"/>
          </p:cNvSpPr>
          <p:nvPr>
            <p:ph type="title"/>
          </p:nvPr>
        </p:nvSpPr>
        <p:spPr/>
        <p:txBody>
          <a:bodyPr/>
          <a:lstStyle/>
          <a:p>
            <a:r>
              <a:rPr lang="en-US" dirty="0" smtClean="0"/>
              <a:t>Edit Script Code</a:t>
            </a:r>
            <a:endParaRPr lang="en-US" dirty="0"/>
          </a:p>
        </p:txBody>
      </p:sp>
      <p:sp>
        <p:nvSpPr>
          <p:cNvPr id="8" name="Rounded Rectangle 7"/>
          <p:cNvSpPr/>
          <p:nvPr/>
        </p:nvSpPr>
        <p:spPr bwMode="auto">
          <a:xfrm>
            <a:off x="2194921" y="2773995"/>
            <a:ext cx="1463024" cy="35751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26894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711620" y="1204083"/>
            <a:ext cx="2529934" cy="5630253"/>
          </a:xfrm>
          <a:prstGeom prst="rect">
            <a:avLst/>
          </a:prstGeom>
        </p:spPr>
      </p:pic>
      <p:pic>
        <p:nvPicPr>
          <p:cNvPr id="2" name="Picture 1"/>
          <p:cNvPicPr>
            <a:picLocks noChangeAspect="1"/>
          </p:cNvPicPr>
          <p:nvPr/>
        </p:nvPicPr>
        <p:blipFill>
          <a:blip r:embed="rId4"/>
          <a:stretch>
            <a:fillRect/>
          </a:stretch>
        </p:blipFill>
        <p:spPr>
          <a:xfrm>
            <a:off x="274639" y="1212847"/>
            <a:ext cx="2468916" cy="5555060"/>
          </a:xfrm>
          <a:prstGeom prst="rect">
            <a:avLst/>
          </a:prstGeom>
        </p:spPr>
      </p:pic>
      <p:pic>
        <p:nvPicPr>
          <p:cNvPr id="5" name="Picture 4"/>
          <p:cNvPicPr>
            <a:picLocks noChangeAspect="1"/>
          </p:cNvPicPr>
          <p:nvPr/>
        </p:nvPicPr>
        <p:blipFill>
          <a:blip r:embed="rId5"/>
          <a:stretch>
            <a:fillRect/>
          </a:stretch>
        </p:blipFill>
        <p:spPr>
          <a:xfrm>
            <a:off x="3676645" y="1212847"/>
            <a:ext cx="2482010" cy="5605131"/>
          </a:xfrm>
          <a:prstGeom prst="rect">
            <a:avLst/>
          </a:prstGeom>
        </p:spPr>
      </p:pic>
      <p:sp>
        <p:nvSpPr>
          <p:cNvPr id="3" name="Title 2"/>
          <p:cNvSpPr>
            <a:spLocks noGrp="1"/>
          </p:cNvSpPr>
          <p:nvPr>
            <p:ph type="title"/>
          </p:nvPr>
        </p:nvSpPr>
        <p:spPr/>
        <p:txBody>
          <a:bodyPr/>
          <a:lstStyle/>
          <a:p>
            <a:r>
              <a:rPr lang="en-US" dirty="0" smtClean="0"/>
              <a:t>Add Components, e.g. </a:t>
            </a:r>
            <a:r>
              <a:rPr lang="en-US" dirty="0" err="1" smtClean="0"/>
              <a:t>RigidBody</a:t>
            </a:r>
            <a:endParaRPr lang="en-US" dirty="0"/>
          </a:p>
        </p:txBody>
      </p:sp>
      <p:sp>
        <p:nvSpPr>
          <p:cNvPr id="8" name="Rounded Rectangle 7"/>
          <p:cNvSpPr/>
          <p:nvPr/>
        </p:nvSpPr>
        <p:spPr bwMode="auto">
          <a:xfrm>
            <a:off x="632432" y="6057554"/>
            <a:ext cx="1463024" cy="35751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69845" y="4020775"/>
            <a:ext cx="1314054" cy="29943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840823" y="3704215"/>
            <a:ext cx="1314054" cy="29943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7688196" y="4178740"/>
            <a:ext cx="2492339" cy="169593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17755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4639" y="1238559"/>
            <a:ext cx="11297650" cy="390460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Adding Movement Using Inputs</a:t>
            </a:r>
            <a:endParaRPr lang="en-US" dirty="0"/>
          </a:p>
        </p:txBody>
      </p:sp>
      <p:sp>
        <p:nvSpPr>
          <p:cNvPr id="13" name="Rounded Rectangle 12"/>
          <p:cNvSpPr/>
          <p:nvPr/>
        </p:nvSpPr>
        <p:spPr bwMode="auto">
          <a:xfrm>
            <a:off x="2560677" y="2342894"/>
            <a:ext cx="6857925" cy="69717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3017872" y="3954457"/>
            <a:ext cx="6857925" cy="45719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43293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2928" y="4549797"/>
            <a:ext cx="3802492" cy="1383747"/>
          </a:xfrm>
          <a:prstGeom prst="rect">
            <a:avLst/>
          </a:prstGeom>
        </p:spPr>
      </p:pic>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Technologies</a:t>
            </a:r>
          </a:p>
        </p:txBody>
      </p:sp>
      <p:pic>
        <p:nvPicPr>
          <p:cNvPr id="3074" name="Picture 2" descr="http://visualstudiomagazine.com/articles/2013/09/30/~/media/ECG/visualstudiomagazine/Images/introimages/VisualStudio2013.ash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5" cstate="print"/>
          <a:srcRect/>
          <a:stretch>
            <a:fillRect/>
          </a:stretch>
        </p:blipFill>
        <p:spPr bwMode="auto">
          <a:xfrm>
            <a:off x="7215808" y="2586376"/>
            <a:ext cx="2622947" cy="786884"/>
          </a:xfrm>
          <a:prstGeom prst="rect">
            <a:avLst/>
          </a:prstGeom>
          <a:noFill/>
          <a:ln w="9525">
            <a:noFill/>
            <a:miter lim="800000"/>
            <a:headEnd/>
            <a:tailEnd/>
          </a:ln>
        </p:spPr>
      </p:pic>
      <p:pic>
        <p:nvPicPr>
          <p:cNvPr id="1045" name="Picture 21" descr="http://www.getpaint.net/images/Logo3.png"/>
          <p:cNvPicPr>
            <a:picLocks noChangeAspect="1" noChangeArrowheads="1"/>
          </p:cNvPicPr>
          <p:nvPr/>
        </p:nvPicPr>
        <p:blipFill>
          <a:blip r:embed="rId6" cstate="print"/>
          <a:srcRect/>
          <a:stretch>
            <a:fillRect/>
          </a:stretch>
        </p:blipFill>
        <p:spPr bwMode="auto">
          <a:xfrm>
            <a:off x="5665830" y="5868003"/>
            <a:ext cx="2302364" cy="563449"/>
          </a:xfrm>
          <a:prstGeom prst="rect">
            <a:avLst/>
          </a:prstGeom>
          <a:noFill/>
        </p:spPr>
      </p:pic>
      <p:pic>
        <p:nvPicPr>
          <p:cNvPr id="1046" name="Picture 22"/>
          <p:cNvPicPr>
            <a:picLocks noChangeAspect="1" noChangeArrowheads="1"/>
          </p:cNvPicPr>
          <p:nvPr/>
        </p:nvPicPr>
        <p:blipFill>
          <a:blip r:embed="rId7" cstate="print"/>
          <a:srcRect/>
          <a:stretch>
            <a:fillRect/>
          </a:stretch>
        </p:blipFill>
        <p:spPr bwMode="auto">
          <a:xfrm>
            <a:off x="7589822" y="1227296"/>
            <a:ext cx="1874921" cy="1020035"/>
          </a:xfrm>
          <a:prstGeom prst="rect">
            <a:avLst/>
          </a:prstGeom>
          <a:noFill/>
          <a:ln w="9525">
            <a:noFill/>
            <a:miter lim="800000"/>
            <a:headEnd/>
            <a:tailEnd/>
          </a:ln>
        </p:spPr>
      </p:pic>
      <p:pic>
        <p:nvPicPr>
          <p:cNvPr id="2" name="Picture 1"/>
          <p:cNvPicPr>
            <a:picLocks noChangeAspect="1"/>
          </p:cNvPicPr>
          <p:nvPr/>
        </p:nvPicPr>
        <p:blipFill>
          <a:blip r:embed="rId8"/>
          <a:stretch>
            <a:fillRect/>
          </a:stretch>
        </p:blipFill>
        <p:spPr>
          <a:xfrm>
            <a:off x="1986969" y="3444000"/>
            <a:ext cx="4249676" cy="1072243"/>
          </a:xfrm>
          <a:prstGeom prst="rect">
            <a:avLst/>
          </a:prstGeom>
        </p:spPr>
      </p:pic>
      <p:pic>
        <p:nvPicPr>
          <p:cNvPr id="3088" name="Picture 16" descr="http://www.ciol.com/IMG/046/20046/windows-8-logo-370x26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10">
            <a:extLst>
              <a:ext uri="{28A0092B-C50C-407E-A947-70E740481C1C}">
                <a14:useLocalDpi xmlns:a14="http://schemas.microsoft.com/office/drawing/2010/main" val="0"/>
              </a:ext>
            </a:extLst>
          </a:blip>
          <a:srcRect l="73423"/>
          <a:stretch/>
        </p:blipFill>
        <p:spPr bwMode="auto">
          <a:xfrm>
            <a:off x="6965825" y="3568708"/>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download.blender.org/institute/logos/blender-plai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36" y="5013017"/>
            <a:ext cx="3097785" cy="8619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stretch>
            <a:fillRect/>
          </a:stretch>
        </p:blipFill>
        <p:spPr>
          <a:xfrm>
            <a:off x="4756336" y="2723435"/>
            <a:ext cx="2223963" cy="674363"/>
          </a:xfrm>
          <a:prstGeom prst="rect">
            <a:avLst/>
          </a:prstGeom>
        </p:spPr>
      </p:pic>
    </p:spTree>
    <p:extLst>
      <p:ext uri="{BB962C8B-B14F-4D97-AF65-F5344CB8AC3E}">
        <p14:creationId xmlns:p14="http://schemas.microsoft.com/office/powerpoint/2010/main" val="96928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0687" y="1238559"/>
            <a:ext cx="2391430" cy="5164471"/>
          </a:xfrm>
          <a:prstGeom prst="rect">
            <a:avLst/>
          </a:prstGeom>
        </p:spPr>
      </p:pic>
      <p:pic>
        <p:nvPicPr>
          <p:cNvPr id="8" name="Picture 7"/>
          <p:cNvPicPr>
            <a:picLocks noChangeAspect="1"/>
          </p:cNvPicPr>
          <p:nvPr/>
        </p:nvPicPr>
        <p:blipFill>
          <a:blip r:embed="rId4"/>
          <a:stretch>
            <a:fillRect/>
          </a:stretch>
        </p:blipFill>
        <p:spPr>
          <a:xfrm>
            <a:off x="5120970" y="1238560"/>
            <a:ext cx="2377414" cy="5132862"/>
          </a:xfrm>
          <a:prstGeom prst="rect">
            <a:avLst/>
          </a:prstGeom>
        </p:spPr>
      </p:pic>
      <p:sp>
        <p:nvSpPr>
          <p:cNvPr id="3" name="Title 2"/>
          <p:cNvSpPr>
            <a:spLocks noGrp="1"/>
          </p:cNvSpPr>
          <p:nvPr>
            <p:ph type="title"/>
          </p:nvPr>
        </p:nvSpPr>
        <p:spPr/>
        <p:txBody>
          <a:bodyPr/>
          <a:lstStyle/>
          <a:p>
            <a:r>
              <a:rPr lang="en-US" dirty="0" smtClean="0"/>
              <a:t>Adding Colliders with Triggers</a:t>
            </a:r>
            <a:endParaRPr lang="en-US" dirty="0"/>
          </a:p>
        </p:txBody>
      </p:sp>
      <p:sp>
        <p:nvSpPr>
          <p:cNvPr id="13" name="Rounded Rectangle 12"/>
          <p:cNvSpPr/>
          <p:nvPr/>
        </p:nvSpPr>
        <p:spPr bwMode="auto">
          <a:xfrm>
            <a:off x="5118450" y="2765750"/>
            <a:ext cx="2379934" cy="137158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57581" y="5234604"/>
            <a:ext cx="2011658"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358201" y="3405822"/>
            <a:ext cx="2011658"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242890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15404" y="1290150"/>
            <a:ext cx="2382980" cy="5163123"/>
          </a:xfrm>
          <a:prstGeom prst="rect">
            <a:avLst/>
          </a:prstGeom>
        </p:spPr>
      </p:pic>
      <p:pic>
        <p:nvPicPr>
          <p:cNvPr id="2" name="Picture 1"/>
          <p:cNvPicPr>
            <a:picLocks noChangeAspect="1"/>
          </p:cNvPicPr>
          <p:nvPr/>
        </p:nvPicPr>
        <p:blipFill>
          <a:blip r:embed="rId4"/>
          <a:stretch>
            <a:fillRect/>
          </a:stretch>
        </p:blipFill>
        <p:spPr>
          <a:xfrm>
            <a:off x="260688" y="1290150"/>
            <a:ext cx="2391430" cy="5163123"/>
          </a:xfrm>
          <a:prstGeom prst="rect">
            <a:avLst/>
          </a:prstGeom>
        </p:spPr>
      </p:pic>
      <p:sp>
        <p:nvSpPr>
          <p:cNvPr id="3" name="Title 2"/>
          <p:cNvSpPr>
            <a:spLocks noGrp="1"/>
          </p:cNvSpPr>
          <p:nvPr>
            <p:ph type="title"/>
          </p:nvPr>
        </p:nvSpPr>
        <p:spPr/>
        <p:txBody>
          <a:bodyPr/>
          <a:lstStyle/>
          <a:p>
            <a:r>
              <a:rPr lang="en-US" dirty="0" smtClean="0"/>
              <a:t>Adding Tags for Objects</a:t>
            </a:r>
            <a:endParaRPr lang="en-US" dirty="0"/>
          </a:p>
        </p:txBody>
      </p:sp>
      <p:sp>
        <p:nvSpPr>
          <p:cNvPr id="13" name="Rounded Rectangle 12"/>
          <p:cNvSpPr/>
          <p:nvPr/>
        </p:nvSpPr>
        <p:spPr bwMode="auto">
          <a:xfrm>
            <a:off x="4938091" y="1759922"/>
            <a:ext cx="2743170" cy="91438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640460" y="3314384"/>
            <a:ext cx="1463022" cy="32003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477947" y="1597510"/>
            <a:ext cx="1076901" cy="16241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5"/>
          <a:stretch>
            <a:fillRect/>
          </a:stretch>
        </p:blipFill>
        <p:spPr>
          <a:xfrm>
            <a:off x="9601480" y="1290150"/>
            <a:ext cx="2377414" cy="5132862"/>
          </a:xfrm>
          <a:prstGeom prst="rect">
            <a:avLst/>
          </a:prstGeom>
        </p:spPr>
      </p:pic>
      <p:sp>
        <p:nvSpPr>
          <p:cNvPr id="12" name="Rounded Rectangle 11"/>
          <p:cNvSpPr/>
          <p:nvPr/>
        </p:nvSpPr>
        <p:spPr bwMode="auto">
          <a:xfrm>
            <a:off x="9784357" y="1601403"/>
            <a:ext cx="1097269" cy="1585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5927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686" y="1238559"/>
            <a:ext cx="11311603" cy="515163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Detecting Collisions</a:t>
            </a:r>
            <a:endParaRPr lang="en-US" dirty="0"/>
          </a:p>
        </p:txBody>
      </p:sp>
      <p:sp>
        <p:nvSpPr>
          <p:cNvPr id="13" name="Rounded Rectangle 12"/>
          <p:cNvSpPr/>
          <p:nvPr/>
        </p:nvSpPr>
        <p:spPr bwMode="auto">
          <a:xfrm>
            <a:off x="2560677" y="1975912"/>
            <a:ext cx="7315120" cy="51552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657944" y="2768684"/>
            <a:ext cx="7406559" cy="63713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892735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1212849"/>
          <a:ext cx="7973157" cy="494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799" y="1668482"/>
            <a:ext cx="1142857" cy="114285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7966" y="3131506"/>
            <a:ext cx="1142857" cy="1142857"/>
          </a:xfrm>
          <a:prstGeom prst="rect">
            <a:avLst/>
          </a:prstGeom>
        </p:spPr>
      </p:pic>
    </p:spTree>
    <p:extLst>
      <p:ext uri="{BB962C8B-B14F-4D97-AF65-F5344CB8AC3E}">
        <p14:creationId xmlns:p14="http://schemas.microsoft.com/office/powerpoint/2010/main" val="819962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Demos</a:t>
            </a:r>
            <a:endParaRPr lang="en-US" dirty="0"/>
          </a:p>
        </p:txBody>
      </p:sp>
    </p:spTree>
    <p:extLst>
      <p:ext uri="{BB962C8B-B14F-4D97-AF65-F5344CB8AC3E}">
        <p14:creationId xmlns:p14="http://schemas.microsoft.com/office/powerpoint/2010/main" val="3628364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258" y="1269816"/>
            <a:ext cx="10235173" cy="5140065"/>
          </a:xfrm>
          <a:prstGeom prst="rect">
            <a:avLst/>
          </a:prstGeom>
        </p:spPr>
      </p:pic>
      <p:sp>
        <p:nvSpPr>
          <p:cNvPr id="3" name="Title 2"/>
          <p:cNvSpPr>
            <a:spLocks noGrp="1"/>
          </p:cNvSpPr>
          <p:nvPr>
            <p:ph type="title"/>
          </p:nvPr>
        </p:nvSpPr>
        <p:spPr/>
        <p:txBody>
          <a:bodyPr/>
          <a:lstStyle/>
          <a:p>
            <a:r>
              <a:rPr lang="en-US" dirty="0" smtClean="0"/>
              <a:t>Demo: Roll-a-ball</a:t>
            </a:r>
            <a:endParaRPr lang="en-US" dirty="0"/>
          </a:p>
        </p:txBody>
      </p:sp>
    </p:spTree>
    <p:extLst>
      <p:ext uri="{BB962C8B-B14F-4D97-AF65-F5344CB8AC3E}">
        <p14:creationId xmlns:p14="http://schemas.microsoft.com/office/powerpoint/2010/main" val="873840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9258" y="1269816"/>
            <a:ext cx="10291444" cy="5168324"/>
          </a:xfrm>
          <a:prstGeom prst="rect">
            <a:avLst/>
          </a:prstGeom>
        </p:spPr>
      </p:pic>
      <p:sp>
        <p:nvSpPr>
          <p:cNvPr id="3" name="Title 2"/>
          <p:cNvSpPr>
            <a:spLocks noGrp="1"/>
          </p:cNvSpPr>
          <p:nvPr>
            <p:ph type="title"/>
          </p:nvPr>
        </p:nvSpPr>
        <p:spPr/>
        <p:txBody>
          <a:bodyPr/>
          <a:lstStyle/>
          <a:p>
            <a:r>
              <a:rPr lang="en-US" dirty="0" smtClean="0"/>
              <a:t>Demo: First Person Game</a:t>
            </a:r>
            <a:endParaRPr lang="en-US" dirty="0"/>
          </a:p>
        </p:txBody>
      </p:sp>
    </p:spTree>
    <p:extLst>
      <p:ext uri="{BB962C8B-B14F-4D97-AF65-F5344CB8AC3E}">
        <p14:creationId xmlns:p14="http://schemas.microsoft.com/office/powerpoint/2010/main" val="1742444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3849" y="1283782"/>
            <a:ext cx="10263635" cy="5154358"/>
          </a:xfrm>
          <a:prstGeom prst="rect">
            <a:avLst/>
          </a:prstGeom>
        </p:spPr>
      </p:pic>
      <p:sp>
        <p:nvSpPr>
          <p:cNvPr id="3" name="Title 2"/>
          <p:cNvSpPr>
            <a:spLocks noGrp="1"/>
          </p:cNvSpPr>
          <p:nvPr>
            <p:ph type="title"/>
          </p:nvPr>
        </p:nvSpPr>
        <p:spPr/>
        <p:txBody>
          <a:bodyPr/>
          <a:lstStyle/>
          <a:p>
            <a:r>
              <a:rPr lang="en-US" dirty="0" smtClean="0"/>
              <a:t>Demo: 2D Game Example</a:t>
            </a:r>
            <a:endParaRPr lang="en-US" dirty="0"/>
          </a:p>
        </p:txBody>
      </p:sp>
    </p:spTree>
    <p:extLst>
      <p:ext uri="{BB962C8B-B14F-4D97-AF65-F5344CB8AC3E}">
        <p14:creationId xmlns:p14="http://schemas.microsoft.com/office/powerpoint/2010/main" val="5786290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1212849"/>
          <a:ext cx="7973157" cy="494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799" y="1668482"/>
            <a:ext cx="1142857" cy="114285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7966" y="3131506"/>
            <a:ext cx="1142857" cy="114285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799" y="4640380"/>
            <a:ext cx="1142857" cy="1142857"/>
          </a:xfrm>
          <a:prstGeom prst="rect">
            <a:avLst/>
          </a:prstGeom>
        </p:spPr>
      </p:pic>
    </p:spTree>
    <p:extLst>
      <p:ext uri="{BB962C8B-B14F-4D97-AF65-F5344CB8AC3E}">
        <p14:creationId xmlns:p14="http://schemas.microsoft.com/office/powerpoint/2010/main" val="128842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4294967295"/>
          </p:nvPr>
        </p:nvSpPr>
        <p:spPr>
          <a:xfrm>
            <a:off x="274639" y="1183159"/>
            <a:ext cx="11521377" cy="5514467"/>
          </a:xfrm>
          <a:prstGeom prst="rect">
            <a:avLst/>
          </a:prstGeom>
        </p:spPr>
        <p:txBody>
          <a:bodyPr>
            <a:noAutofit/>
          </a:bodyPr>
          <a:lstStyle/>
          <a:p>
            <a:r>
              <a:rPr lang="en-US" sz="2800" dirty="0"/>
              <a:t>Learn: </a:t>
            </a:r>
          </a:p>
          <a:p>
            <a:pPr lvl="1">
              <a:buFont typeface="Courier New" panose="02070309020205020404" pitchFamily="49" charset="0"/>
              <a:buChar char="o"/>
            </a:pPr>
            <a:r>
              <a:rPr lang="en-US" sz="2800" dirty="0">
                <a:latin typeface="+mj-lt"/>
                <a:hlinkClick r:id="rId2"/>
              </a:rPr>
              <a:t>http</a:t>
            </a:r>
            <a:r>
              <a:rPr lang="en-US" sz="2800" dirty="0">
                <a:latin typeface="+mj-lt"/>
                <a:hlinkClick r:id="rId2"/>
              </a:rPr>
              <a:t>://unity3d.com/learn</a:t>
            </a:r>
            <a:r>
              <a:rPr lang="en-US" sz="2800" dirty="0">
                <a:latin typeface="+mj-lt"/>
              </a:rPr>
              <a:t> </a:t>
            </a:r>
          </a:p>
          <a:p>
            <a:r>
              <a:rPr lang="en-US" sz="2800" dirty="0"/>
              <a:t>Roll-a-ball: </a:t>
            </a:r>
            <a:endParaRPr lang="en-US" sz="2800" dirty="0"/>
          </a:p>
          <a:p>
            <a:pPr lvl="1">
              <a:buFont typeface="Courier New" panose="02070309020205020404" pitchFamily="49" charset="0"/>
              <a:buChar char="o"/>
            </a:pPr>
            <a:r>
              <a:rPr lang="en-US" sz="2800" dirty="0">
                <a:latin typeface="+mj-lt"/>
                <a:hlinkClick r:id="rId3"/>
              </a:rPr>
              <a:t>http</a:t>
            </a:r>
            <a:r>
              <a:rPr lang="en-US" sz="2800" dirty="0">
                <a:latin typeface="+mj-lt"/>
                <a:hlinkClick r:id="rId3"/>
              </a:rPr>
              <a:t>://unity3d.com/learn/tutorials/projects/roll-a-ball/introduction</a:t>
            </a:r>
            <a:r>
              <a:rPr lang="en-US" sz="2800" dirty="0">
                <a:latin typeface="+mj-lt"/>
              </a:rPr>
              <a:t> </a:t>
            </a:r>
            <a:endParaRPr lang="en-US" sz="2800" dirty="0">
              <a:latin typeface="+mj-lt"/>
            </a:endParaRPr>
          </a:p>
          <a:p>
            <a:endParaRPr lang="en-US" sz="2800" dirty="0"/>
          </a:p>
          <a:p>
            <a:r>
              <a:rPr lang="en-US" sz="2800" dirty="0"/>
              <a:t>Unity 5 Primer: </a:t>
            </a:r>
            <a:endParaRPr lang="en-US" sz="2800" dirty="0"/>
          </a:p>
          <a:p>
            <a:pPr lvl="1">
              <a:buFont typeface="Courier New" panose="02070309020205020404" pitchFamily="49" charset="0"/>
              <a:buChar char="o"/>
            </a:pPr>
            <a:r>
              <a:rPr lang="en-US" sz="2800" dirty="0">
                <a:latin typeface="+mj-lt"/>
                <a:hlinkClick r:id="rId4"/>
              </a:rPr>
              <a:t>https</a:t>
            </a:r>
            <a:r>
              <a:rPr lang="en-US" sz="2800" dirty="0">
                <a:latin typeface="+mj-lt"/>
                <a:hlinkClick r:id="rId4"/>
              </a:rPr>
              <a:t>://www.youtube.com/watch?v=6eVfcEYxBPg</a:t>
            </a:r>
            <a:r>
              <a:rPr lang="en-US" sz="2800" dirty="0">
                <a:latin typeface="+mj-lt"/>
              </a:rPr>
              <a:t> </a:t>
            </a:r>
          </a:p>
          <a:p>
            <a:r>
              <a:rPr lang="en-US" sz="2800" dirty="0"/>
              <a:t>Unity 5 In-depth Basics: </a:t>
            </a:r>
            <a:endParaRPr lang="en-US" sz="2800" dirty="0"/>
          </a:p>
          <a:p>
            <a:pPr lvl="1">
              <a:buFont typeface="Courier New" panose="02070309020205020404" pitchFamily="49" charset="0"/>
              <a:buChar char="o"/>
            </a:pPr>
            <a:r>
              <a:rPr lang="en-US" sz="2800" dirty="0">
                <a:latin typeface="+mj-lt"/>
                <a:hlinkClick r:id="rId5"/>
              </a:rPr>
              <a:t>https</a:t>
            </a:r>
            <a:r>
              <a:rPr lang="en-US" sz="2800" dirty="0">
                <a:latin typeface="+mj-lt"/>
                <a:hlinkClick r:id="rId5"/>
              </a:rPr>
              <a:t>://</a:t>
            </a:r>
            <a:r>
              <a:rPr lang="en-US" sz="2800" dirty="0">
                <a:latin typeface="+mj-lt"/>
                <a:hlinkClick r:id="rId5"/>
              </a:rPr>
              <a:t>www.youtube.com/watch?v=Ep0rlBQRcVc</a:t>
            </a:r>
            <a:r>
              <a:rPr lang="en-US" sz="2800" dirty="0">
                <a:latin typeface="+mj-lt"/>
              </a:rPr>
              <a:t> </a:t>
            </a:r>
          </a:p>
          <a:p>
            <a:r>
              <a:rPr lang="en-US" sz="2800" dirty="0"/>
              <a:t>C# </a:t>
            </a:r>
            <a:r>
              <a:rPr lang="en-US" sz="2800" dirty="0"/>
              <a:t>Video tutorials: </a:t>
            </a:r>
            <a:endParaRPr lang="en-US" sz="2800" dirty="0"/>
          </a:p>
          <a:p>
            <a:pPr lvl="1">
              <a:buFont typeface="Courier New" panose="02070309020205020404" pitchFamily="49" charset="0"/>
              <a:buChar char="o"/>
            </a:pPr>
            <a:r>
              <a:rPr lang="en-US" sz="2800" dirty="0">
                <a:latin typeface="+mj-lt"/>
                <a:hlinkClick r:id="rId6"/>
              </a:rPr>
              <a:t>http</a:t>
            </a:r>
            <a:r>
              <a:rPr lang="en-US" sz="2800" dirty="0">
                <a:latin typeface="+mj-lt"/>
                <a:hlinkClick r:id="rId6"/>
              </a:rPr>
              <a:t>://</a:t>
            </a:r>
            <a:r>
              <a:rPr lang="en-US" sz="2800" dirty="0">
                <a:latin typeface="+mj-lt"/>
                <a:hlinkClick r:id="rId6"/>
              </a:rPr>
              <a:t>tinyurl.com/csharp-video-tutorials</a:t>
            </a:r>
            <a:r>
              <a:rPr lang="en-US" sz="2800" dirty="0">
                <a:latin typeface="+mj-lt"/>
              </a:rPr>
              <a:t> </a:t>
            </a:r>
            <a:endParaRPr lang="en-US" sz="2800" dirty="0">
              <a:latin typeface="+mj-lt"/>
            </a:endParaRPr>
          </a:p>
        </p:txBody>
      </p:sp>
    </p:spTree>
    <p:extLst>
      <p:ext uri="{BB962C8B-B14F-4D97-AF65-F5344CB8AC3E}">
        <p14:creationId xmlns:p14="http://schemas.microsoft.com/office/powerpoint/2010/main" val="1548318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965145" y="485669"/>
            <a:ext cx="1828800" cy="4876800"/>
          </a:xfrm>
          <a:prstGeom prst="rect">
            <a:avLst/>
          </a:prstGeom>
        </p:spPr>
      </p:pic>
      <p:pic>
        <p:nvPicPr>
          <p:cNvPr id="1028" name="Picture 4" descr="http://download.blender.org/institute/logos/blender-pl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652" y="4374428"/>
            <a:ext cx="3097785" cy="8619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Unity: Things to Know</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849" y="625216"/>
            <a:ext cx="3032268" cy="404128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805" y="1165754"/>
            <a:ext cx="4283044" cy="2658811"/>
          </a:xfrm>
          <a:prstGeom prst="rect">
            <a:avLst/>
          </a:prstGeom>
        </p:spPr>
      </p:pic>
      <p:sp>
        <p:nvSpPr>
          <p:cNvPr id="16" name="Content Placeholder 2"/>
          <p:cNvSpPr>
            <a:spLocks noGrp="1"/>
          </p:cNvSpPr>
          <p:nvPr>
            <p:ph idx="4294967295"/>
          </p:nvPr>
        </p:nvSpPr>
        <p:spPr>
          <a:xfrm>
            <a:off x="2021522" y="3808129"/>
            <a:ext cx="3574979" cy="1554340"/>
          </a:xfrm>
          <a:prstGeom prst="rect">
            <a:avLst/>
          </a:prstGeom>
        </p:spPr>
        <p:txBody>
          <a:bodyPr>
            <a:normAutofit fontScale="47500" lnSpcReduction="20000"/>
          </a:bodyPr>
          <a:lstStyle/>
          <a:p>
            <a:r>
              <a:rPr lang="en-US" dirty="0" smtClean="0"/>
              <a:t>Learning curve</a:t>
            </a:r>
          </a:p>
          <a:p>
            <a:r>
              <a:rPr lang="en-US" dirty="0" smtClean="0"/>
              <a:t>Create/Import models</a:t>
            </a:r>
          </a:p>
          <a:p>
            <a:r>
              <a:rPr lang="en-US" dirty="0" smtClean="0"/>
              <a:t>Download/purchase models</a:t>
            </a:r>
          </a:p>
          <a:p>
            <a:r>
              <a:rPr lang="en-US" dirty="0" smtClean="0"/>
              <a:t>Asset Store</a:t>
            </a:r>
          </a:p>
          <a:p>
            <a:r>
              <a:rPr lang="en-US" dirty="0" smtClean="0"/>
              <a:t>Publish virtually anywhere!</a:t>
            </a:r>
          </a:p>
          <a:p>
            <a:endParaRPr lang="en-US" dirty="0" smtClean="0"/>
          </a:p>
        </p:txBody>
      </p:sp>
      <p:pic>
        <p:nvPicPr>
          <p:cNvPr id="3" name="Picture 2"/>
          <p:cNvPicPr>
            <a:picLocks noChangeAspect="1"/>
          </p:cNvPicPr>
          <p:nvPr/>
        </p:nvPicPr>
        <p:blipFill>
          <a:blip r:embed="rId7"/>
          <a:stretch>
            <a:fillRect/>
          </a:stretch>
        </p:blipFill>
        <p:spPr>
          <a:xfrm>
            <a:off x="1891755" y="5186711"/>
            <a:ext cx="4171950" cy="1752600"/>
          </a:xfrm>
          <a:prstGeom prst="rect">
            <a:avLst/>
          </a:prstGeom>
        </p:spPr>
      </p:pic>
      <p:pic>
        <p:nvPicPr>
          <p:cNvPr id="5" name="Picture 4"/>
          <p:cNvPicPr>
            <a:picLocks noChangeAspect="1"/>
          </p:cNvPicPr>
          <p:nvPr/>
        </p:nvPicPr>
        <p:blipFill>
          <a:blip r:embed="rId8"/>
          <a:stretch>
            <a:fillRect/>
          </a:stretch>
        </p:blipFill>
        <p:spPr>
          <a:xfrm>
            <a:off x="6297456" y="5720111"/>
            <a:ext cx="2162175" cy="685800"/>
          </a:xfrm>
          <a:prstGeom prst="rect">
            <a:avLst/>
          </a:prstGeom>
        </p:spPr>
      </p:pic>
      <p:pic>
        <p:nvPicPr>
          <p:cNvPr id="15" name="Picture 14"/>
          <p:cNvPicPr>
            <a:picLocks noChangeAspect="1"/>
          </p:cNvPicPr>
          <p:nvPr/>
        </p:nvPicPr>
        <p:blipFill>
          <a:blip r:embed="rId9"/>
          <a:stretch>
            <a:fillRect/>
          </a:stretch>
        </p:blipFill>
        <p:spPr>
          <a:xfrm>
            <a:off x="4086595" y="2318337"/>
            <a:ext cx="3019811" cy="1098925"/>
          </a:xfrm>
          <a:prstGeom prst="rect">
            <a:avLst/>
          </a:prstGeom>
        </p:spPr>
      </p:pic>
    </p:spTree>
    <p:extLst>
      <p:ext uri="{BB962C8B-B14F-4D97-AF65-F5344CB8AC3E}">
        <p14:creationId xmlns:p14="http://schemas.microsoft.com/office/powerpoint/2010/main" val="68515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200876"/>
          </a:xfrm>
        </p:spPr>
        <p:txBody>
          <a:bodyPr/>
          <a:lstStyle/>
          <a:p>
            <a:r>
              <a:rPr lang="en-US" dirty="0" err="1" smtClean="0"/>
              <a:t>RigidBody</a:t>
            </a:r>
            <a:r>
              <a:rPr lang="en-US" dirty="0" smtClean="0"/>
              <a:t> Component needs to be retrieved via </a:t>
            </a:r>
            <a:r>
              <a:rPr lang="en-US" dirty="0" err="1" smtClean="0"/>
              <a:t>GetComponent</a:t>
            </a:r>
            <a:r>
              <a:rPr lang="en-US" dirty="0" smtClean="0"/>
              <a:t> first (Unity 5 auto-fixes this)</a:t>
            </a:r>
          </a:p>
          <a:p>
            <a:endParaRPr lang="en-US" dirty="0" smtClean="0"/>
          </a:p>
          <a:p>
            <a:r>
              <a:rPr lang="en-US" dirty="0" err="1" smtClean="0"/>
              <a:t>GUIText</a:t>
            </a:r>
            <a:r>
              <a:rPr lang="en-US" dirty="0" smtClean="0"/>
              <a:t> is a component, not a separate </a:t>
            </a:r>
            <a:r>
              <a:rPr lang="en-US" dirty="0" err="1" smtClean="0"/>
              <a:t>GameObject</a:t>
            </a:r>
            <a:r>
              <a:rPr lang="en-US" dirty="0" smtClean="0"/>
              <a:t> (video mentions this in popup text)</a:t>
            </a:r>
            <a:endParaRPr lang="en-US" dirty="0"/>
          </a:p>
        </p:txBody>
      </p:sp>
      <p:sp>
        <p:nvSpPr>
          <p:cNvPr id="3" name="Title 2"/>
          <p:cNvSpPr>
            <a:spLocks noGrp="1"/>
          </p:cNvSpPr>
          <p:nvPr>
            <p:ph type="title"/>
          </p:nvPr>
        </p:nvSpPr>
        <p:spPr/>
        <p:txBody>
          <a:bodyPr/>
          <a:lstStyle/>
          <a:p>
            <a:r>
              <a:rPr lang="en-US" dirty="0" smtClean="0"/>
              <a:t>Roll-a-ball Tutorial Corrections</a:t>
            </a:r>
            <a:endParaRPr lang="en-US" dirty="0"/>
          </a:p>
        </p:txBody>
      </p:sp>
    </p:spTree>
    <p:extLst>
      <p:ext uri="{BB962C8B-B14F-4D97-AF65-F5344CB8AC3E}">
        <p14:creationId xmlns:p14="http://schemas.microsoft.com/office/powerpoint/2010/main" val="24309770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4294967295"/>
          </p:nvPr>
        </p:nvSpPr>
        <p:spPr>
          <a:xfrm>
            <a:off x="457580" y="1212849"/>
            <a:ext cx="11429875" cy="4124206"/>
          </a:xfrm>
          <a:prstGeom prst="rect">
            <a:avLst/>
          </a:prstGeom>
        </p:spPr>
        <p:txBody>
          <a:bodyPr/>
          <a:lstStyle/>
          <a:p>
            <a:r>
              <a:rPr lang="en-US" dirty="0"/>
              <a:t>Unity Indie </a:t>
            </a:r>
            <a:r>
              <a:rPr lang="en-US" dirty="0" err="1"/>
              <a:t>Devs</a:t>
            </a:r>
            <a:r>
              <a:rPr lang="en-US" dirty="0"/>
              <a:t>:</a:t>
            </a:r>
          </a:p>
          <a:p>
            <a:pPr lvl="1"/>
            <a:r>
              <a:rPr lang="en-US" dirty="0">
                <a:hlinkClick r:id="rId3"/>
              </a:rPr>
              <a:t>http://facebook.com/groups/UnityIndieDevs</a:t>
            </a:r>
            <a:r>
              <a:rPr lang="en-US" dirty="0"/>
              <a:t> </a:t>
            </a:r>
          </a:p>
          <a:p>
            <a:pPr lvl="1"/>
            <a:r>
              <a:rPr lang="en-US" dirty="0">
                <a:hlinkClick r:id="rId4"/>
              </a:rPr>
              <a:t>http://WakeUpAndCode.com/unity</a:t>
            </a:r>
            <a:r>
              <a:rPr lang="en-US" dirty="0"/>
              <a:t> </a:t>
            </a:r>
          </a:p>
          <a:p>
            <a:endParaRPr lang="en-US" dirty="0"/>
          </a:p>
          <a:p>
            <a:r>
              <a:rPr lang="en-US" dirty="0" smtClean="0"/>
              <a:t>Xbox </a:t>
            </a:r>
            <a:r>
              <a:rPr lang="en-US" dirty="0"/>
              <a:t>One Indie </a:t>
            </a:r>
            <a:r>
              <a:rPr lang="en-US" dirty="0" err="1" smtClean="0"/>
              <a:t>Devs</a:t>
            </a:r>
            <a:r>
              <a:rPr lang="en-US" dirty="0" smtClean="0"/>
              <a:t>:</a:t>
            </a:r>
          </a:p>
          <a:p>
            <a:pPr lvl="1"/>
            <a:r>
              <a:rPr lang="en-US" dirty="0" smtClean="0">
                <a:hlinkClick r:id="rId5"/>
              </a:rPr>
              <a:t>http</a:t>
            </a:r>
            <a:r>
              <a:rPr lang="en-US" dirty="0">
                <a:hlinkClick r:id="rId5"/>
              </a:rPr>
              <a:t>://</a:t>
            </a:r>
            <a:r>
              <a:rPr lang="en-US" dirty="0" smtClean="0">
                <a:hlinkClick r:id="rId5"/>
              </a:rPr>
              <a:t>facebook.com/groups/XboxOneIndieDevs</a:t>
            </a:r>
            <a:endParaRPr lang="en-US" dirty="0" smtClean="0"/>
          </a:p>
          <a:p>
            <a:pPr lvl="1"/>
            <a:r>
              <a:rPr lang="en-US" dirty="0" smtClean="0">
                <a:hlinkClick r:id="rId6"/>
              </a:rPr>
              <a:t>http://WakeUpAndCode.com/xb1</a:t>
            </a:r>
            <a:endParaRPr lang="en-US" dirty="0" smtClean="0"/>
          </a:p>
          <a:p>
            <a:pPr marL="342900" lvl="1" indent="0">
              <a:buNone/>
            </a:pPr>
            <a:endParaRPr lang="en-US" dirty="0" smtClean="0"/>
          </a:p>
        </p:txBody>
      </p:sp>
    </p:spTree>
    <p:extLst>
      <p:ext uri="{BB962C8B-B14F-4D97-AF65-F5344CB8AC3E}">
        <p14:creationId xmlns:p14="http://schemas.microsoft.com/office/powerpoint/2010/main" val="337955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solidFill>
                  <a:srgbClr val="505050"/>
                </a:solidFill>
              </a:rPr>
              <a:t>Email: </a:t>
            </a:r>
            <a:r>
              <a:rPr lang="en-US" sz="2448" dirty="0" smtClean="0">
                <a:solidFill>
                  <a:srgbClr val="505050"/>
                </a:solidFill>
                <a:hlinkClick r:id="rId3"/>
              </a:rPr>
              <a:t>shchowd@microsoft.com</a:t>
            </a:r>
            <a:r>
              <a:rPr lang="en-US" sz="2448" dirty="0" smtClean="0">
                <a:solidFill>
                  <a:srgbClr val="505050"/>
                </a:solidFill>
              </a:rPr>
              <a:t> </a:t>
            </a:r>
            <a:r>
              <a:rPr lang="en-US" sz="2448" dirty="0">
                <a:solidFill>
                  <a:srgbClr val="505050"/>
                </a:solidFill>
                <a:sym typeface="Wingdings" panose="05000000000000000000" pitchFamily="2" charset="2"/>
              </a:rPr>
              <a:t></a:t>
            </a:r>
            <a:r>
              <a:rPr lang="en-US" sz="2448" dirty="0" smtClean="0">
                <a:solidFill>
                  <a:srgbClr val="505050"/>
                </a:solidFill>
              </a:rPr>
              <a:t> Twitter: </a:t>
            </a:r>
            <a:r>
              <a:rPr lang="en-US" sz="2448" dirty="0" smtClean="0">
                <a:solidFill>
                  <a:srgbClr val="505050"/>
                </a:solidFill>
                <a:hlinkClick r:id="rId4"/>
              </a:rPr>
              <a:t>@shahedC</a:t>
            </a:r>
            <a:r>
              <a:rPr lang="en-US" sz="2448" dirty="0" smtClean="0">
                <a:solidFill>
                  <a:srgbClr val="505050"/>
                </a:solidFill>
              </a:rPr>
              <a:t> </a:t>
            </a:r>
            <a:endParaRPr lang="en-US" sz="2448" dirty="0">
              <a:solidFill>
                <a:srgbClr val="50505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2461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 vs Pro</a:t>
            </a:r>
            <a:endParaRPr lang="en-US" dirty="0"/>
          </a:p>
        </p:txBody>
      </p:sp>
      <p:pic>
        <p:nvPicPr>
          <p:cNvPr id="4" name="Picture 3"/>
          <p:cNvPicPr>
            <a:picLocks noChangeAspect="1"/>
          </p:cNvPicPr>
          <p:nvPr/>
        </p:nvPicPr>
        <p:blipFill>
          <a:blip r:embed="rId2"/>
          <a:stretch>
            <a:fillRect/>
          </a:stretch>
        </p:blipFill>
        <p:spPr>
          <a:xfrm>
            <a:off x="457580" y="1224186"/>
            <a:ext cx="10995601" cy="5310800"/>
          </a:xfrm>
          <a:prstGeom prst="rect">
            <a:avLst/>
          </a:prstGeom>
        </p:spPr>
      </p:pic>
    </p:spTree>
    <p:extLst>
      <p:ext uri="{BB962C8B-B14F-4D97-AF65-F5344CB8AC3E}">
        <p14:creationId xmlns:p14="http://schemas.microsoft.com/office/powerpoint/2010/main" val="37171783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1212849"/>
          <a:ext cx="7973157" cy="494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799" y="1668482"/>
            <a:ext cx="1142857" cy="1142857"/>
          </a:xfrm>
          <a:prstGeom prst="rect">
            <a:avLst/>
          </a:prstGeom>
        </p:spPr>
      </p:pic>
    </p:spTree>
    <p:extLst>
      <p:ext uri="{BB962C8B-B14F-4D97-AF65-F5344CB8AC3E}">
        <p14:creationId xmlns:p14="http://schemas.microsoft.com/office/powerpoint/2010/main" val="2967375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8456" y="5385621"/>
            <a:ext cx="3791594" cy="1379781"/>
          </a:xfrm>
          <a:prstGeom prst="rect">
            <a:avLst/>
          </a:prstGeom>
        </p:spPr>
      </p:pic>
      <p:sp>
        <p:nvSpPr>
          <p:cNvPr id="3" name="Title 2"/>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255524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Launching Unity 5</a:t>
            </a:r>
            <a:endParaRPr lang="en-US" dirty="0"/>
          </a:p>
        </p:txBody>
      </p:sp>
      <p:pic>
        <p:nvPicPr>
          <p:cNvPr id="6" name="Picture 5"/>
          <p:cNvPicPr>
            <a:picLocks noChangeAspect="1"/>
          </p:cNvPicPr>
          <p:nvPr/>
        </p:nvPicPr>
        <p:blipFill>
          <a:blip r:embed="rId3"/>
          <a:stretch>
            <a:fillRect/>
          </a:stretch>
        </p:blipFill>
        <p:spPr>
          <a:xfrm>
            <a:off x="457580" y="1394165"/>
            <a:ext cx="7490431" cy="4711009"/>
          </a:xfrm>
          <a:prstGeom prst="rect">
            <a:avLst/>
          </a:prstGeom>
        </p:spPr>
      </p:pic>
      <p:sp>
        <p:nvSpPr>
          <p:cNvPr id="14" name="TextBox 13"/>
          <p:cNvSpPr txBox="1"/>
          <p:nvPr/>
        </p:nvSpPr>
        <p:spPr>
          <a:xfrm>
            <a:off x="316051" y="6253016"/>
            <a:ext cx="83799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Pick from Recent Projects, click Open Other, or New Project</a:t>
            </a:r>
            <a:endParaRPr lang="en-US" sz="2400" dirty="0" smtClean="0"/>
          </a:p>
        </p:txBody>
      </p:sp>
    </p:spTree>
    <p:extLst>
      <p:ext uri="{BB962C8B-B14F-4D97-AF65-F5344CB8AC3E}">
        <p14:creationId xmlns:p14="http://schemas.microsoft.com/office/powerpoint/2010/main" val="2086196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580" y="1394165"/>
            <a:ext cx="7517363" cy="4727948"/>
          </a:xfrm>
          <a:prstGeom prst="rect">
            <a:avLst/>
          </a:prstGeom>
        </p:spPr>
      </p:pic>
      <p:sp>
        <p:nvSpPr>
          <p:cNvPr id="3" name="Title 2"/>
          <p:cNvSpPr>
            <a:spLocks noGrp="1"/>
          </p:cNvSpPr>
          <p:nvPr>
            <p:ph type="title"/>
          </p:nvPr>
        </p:nvSpPr>
        <p:spPr/>
        <p:txBody>
          <a:bodyPr/>
          <a:lstStyle/>
          <a:p>
            <a:r>
              <a:rPr lang="en-US" dirty="0" smtClean="0"/>
              <a:t>New Project</a:t>
            </a:r>
            <a:endParaRPr lang="en-US" dirty="0"/>
          </a:p>
        </p:txBody>
      </p:sp>
      <p:sp>
        <p:nvSpPr>
          <p:cNvPr id="14" name="TextBox 13"/>
          <p:cNvSpPr txBox="1"/>
          <p:nvPr/>
        </p:nvSpPr>
        <p:spPr>
          <a:xfrm>
            <a:off x="316051" y="6253016"/>
            <a:ext cx="66937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Name your project, choose 3D/2D, then save it</a:t>
            </a:r>
            <a:endParaRPr lang="en-US" sz="2400" dirty="0" smtClean="0"/>
          </a:p>
        </p:txBody>
      </p:sp>
    </p:spTree>
    <p:extLst>
      <p:ext uri="{BB962C8B-B14F-4D97-AF65-F5344CB8AC3E}">
        <p14:creationId xmlns:p14="http://schemas.microsoft.com/office/powerpoint/2010/main" val="1505284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bf749eb-5fb0-4c75-b7cd-eb7d18649fd5"/>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23288</TotalTime>
  <Words>3668</Words>
  <Application>Microsoft Office PowerPoint</Application>
  <PresentationFormat>Custom</PresentationFormat>
  <Paragraphs>256</Paragraphs>
  <Slides>42</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Courier New</vt:lpstr>
      <vt:lpstr>Segoe UI</vt:lpstr>
      <vt:lpstr>Segoe UI Light</vt:lpstr>
      <vt:lpstr>Wingdings</vt:lpstr>
      <vt:lpstr>MSVID_White_16x9_2012-08-18</vt:lpstr>
      <vt:lpstr>Game Development with Unity 5 and C#</vt:lpstr>
      <vt:lpstr>Agenda</vt:lpstr>
      <vt:lpstr>PowerPoint Presentation</vt:lpstr>
      <vt:lpstr>Unity: Things to Know</vt:lpstr>
      <vt:lpstr>Personal vs Pro</vt:lpstr>
      <vt:lpstr>Agenda</vt:lpstr>
      <vt:lpstr>Getting Started</vt:lpstr>
      <vt:lpstr>Launching Unity 5</vt:lpstr>
      <vt:lpstr>New Project</vt:lpstr>
      <vt:lpstr>Unity Game Editor</vt:lpstr>
      <vt:lpstr>Choosing a Code Editor</vt:lpstr>
      <vt:lpstr>Assign Code Editor</vt:lpstr>
      <vt:lpstr>Code Editor UI</vt:lpstr>
      <vt:lpstr>Getting Started with 3D Objects</vt:lpstr>
      <vt:lpstr>Creating Simple 3D Objects</vt:lpstr>
      <vt:lpstr>Adding More 3D Objects</vt:lpstr>
      <vt:lpstr>Resetting Objects to Origin (0,0,0)</vt:lpstr>
      <vt:lpstr>Changing Position, Rotation, Scale</vt:lpstr>
      <vt:lpstr>Creating Materials</vt:lpstr>
      <vt:lpstr>Setting Material Properties</vt:lpstr>
      <vt:lpstr>Adding Lights</vt:lpstr>
      <vt:lpstr>Save Current Scene</vt:lpstr>
      <vt:lpstr>Adding Scripts, Movement, Input</vt:lpstr>
      <vt:lpstr>Adding Scripts to an Object</vt:lpstr>
      <vt:lpstr>Create and Add a New Script</vt:lpstr>
      <vt:lpstr>Launch Script File</vt:lpstr>
      <vt:lpstr>Edit Script Code</vt:lpstr>
      <vt:lpstr>Add Components, e.g. RigidBody</vt:lpstr>
      <vt:lpstr>Adding Movement Using Inputs</vt:lpstr>
      <vt:lpstr>Adding Colliders with Triggers</vt:lpstr>
      <vt:lpstr>Adding Tags for Objects</vt:lpstr>
      <vt:lpstr>Detecting Collisions</vt:lpstr>
      <vt:lpstr>Agenda</vt:lpstr>
      <vt:lpstr>Demos</vt:lpstr>
      <vt:lpstr>Demo: Roll-a-ball</vt:lpstr>
      <vt:lpstr>Demo: First Person Game</vt:lpstr>
      <vt:lpstr>Demo: 2D Game Example</vt:lpstr>
      <vt:lpstr>Agenda</vt:lpstr>
      <vt:lpstr>Useful Links</vt:lpstr>
      <vt:lpstr>Roll-a-ball Tutorial Corrections</vt:lpstr>
      <vt:lpstr>For More Info:</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478</cp:revision>
  <dcterms:created xsi:type="dcterms:W3CDTF">2012-05-22T07:38:31Z</dcterms:created>
  <dcterms:modified xsi:type="dcterms:W3CDTF">2015-04-17T05:30:12Z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