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5" r:id="rId7"/>
    <p:sldId id="264" r:id="rId8"/>
    <p:sldId id="261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62" r:id="rId18"/>
    <p:sldId id="275" r:id="rId19"/>
    <p:sldId id="276" r:id="rId20"/>
    <p:sldId id="278" r:id="rId21"/>
    <p:sldId id="279" r:id="rId22"/>
    <p:sldId id="280" r:id="rId23"/>
    <p:sldId id="281" r:id="rId24"/>
    <p:sldId id="263" r:id="rId25"/>
    <p:sldId id="284" r:id="rId26"/>
    <p:sldId id="285" r:id="rId27"/>
    <p:sldId id="286" r:id="rId28"/>
    <p:sldId id="287" r:id="rId29"/>
    <p:sldId id="288" r:id="rId30"/>
    <p:sldId id="283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668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3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4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6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3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54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7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2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FBC89-FD3F-4B1D-99A3-F1C9814E9473}" type="datetimeFigureOut">
              <a:rPr lang="en-US" smtClean="0"/>
              <a:t>6/26/2015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F0572-E5A1-4E29-BB7E-28D8D4B3F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7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code.visualstudio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darkgenesis.zenithmoon.com/configuring-unity3d-to-use-the-new-lightweight-visual-studio-code-edito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nreferencedinstance.com/how-to-integrate-visual-studio-code-with-unity3d-project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Unity 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Visual Studio Code * Asset Store * FPS * Terrain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2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5605"/>
            <a:ext cx="10515600" cy="1325563"/>
          </a:xfrm>
        </p:spPr>
        <p:txBody>
          <a:bodyPr/>
          <a:lstStyle/>
          <a:p>
            <a:r>
              <a:rPr lang="en-US" dirty="0" smtClean="0"/>
              <a:t>Asset Store Window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1168"/>
            <a:ext cx="8115029" cy="4564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7740515" y="1820863"/>
            <a:ext cx="1383165" cy="44481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08115" y="1721168"/>
            <a:ext cx="26015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Verify that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you’re logged in.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Store: Top Paid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69073"/>
            <a:ext cx="8875889" cy="4992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7283315" y="2054702"/>
            <a:ext cx="1545725" cy="364505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48195" y="3753168"/>
            <a:ext cx="21580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Scroll down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for top charts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467564"/>
            <a:ext cx="8878569" cy="4994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Store: Top Free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283315" y="2357120"/>
            <a:ext cx="1545725" cy="35052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836590" y="2357120"/>
            <a:ext cx="151721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Click on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Top Free</a:t>
            </a:r>
          </a:p>
          <a:p>
            <a:endParaRPr lang="en-US" sz="2800" dirty="0"/>
          </a:p>
          <a:p>
            <a:r>
              <a:rPr lang="en-US" sz="2800" dirty="0" smtClean="0"/>
              <a:t>(below </a:t>
            </a:r>
          </a:p>
          <a:p>
            <a:r>
              <a:rPr lang="en-US" sz="2800" dirty="0" smtClean="0"/>
              <a:t>Top Paid)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87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917699"/>
            <a:ext cx="3095879" cy="4107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New 2D Project for Platformer Game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811" y="1917699"/>
            <a:ext cx="5953989" cy="40735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2367" y="2190232"/>
            <a:ext cx="613833" cy="32436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8199" y="3766361"/>
            <a:ext cx="1727201" cy="31033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051887" y="4557512"/>
            <a:ext cx="613833" cy="32436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01760" y="4564600"/>
            <a:ext cx="1066799" cy="39348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5" idx="0"/>
          </p:cNvCxnSpPr>
          <p:nvPr/>
        </p:nvCxnSpPr>
        <p:spPr>
          <a:xfrm flipV="1">
            <a:off x="8513705" y="5049521"/>
            <a:ext cx="914775" cy="12368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1287" y="6286338"/>
            <a:ext cx="408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 choose 2D, then click “Create project”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358803" y="4958080"/>
            <a:ext cx="225522" cy="13076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822170" y="3441994"/>
            <a:ext cx="843550" cy="41880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35446" y="3022837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Name your project…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6973" y="1548367"/>
            <a:ext cx="26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File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New Project…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6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38200" y="1690688"/>
            <a:ext cx="6003607" cy="3298740"/>
            <a:chOff x="1879600" y="1690688"/>
            <a:chExt cx="6003607" cy="32987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9600" y="1690688"/>
              <a:ext cx="6003607" cy="32987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9774" y="2735400"/>
              <a:ext cx="915459" cy="25200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and Import “2D Platformer”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774" y="2209471"/>
            <a:ext cx="6003607" cy="329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0" y="2574533"/>
            <a:ext cx="3772852" cy="40133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97467" y="2672833"/>
            <a:ext cx="986366" cy="31457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737874" y="3248566"/>
            <a:ext cx="986366" cy="31457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744201" y="6211900"/>
            <a:ext cx="986366" cy="31457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8200" y="5017466"/>
            <a:ext cx="2778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1. Click Download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6718" y="5568724"/>
            <a:ext cx="229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2. Click Import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6069" y="6119982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3. Import All!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Proceed Through Upgrade Prompt (optional)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12" y="2149157"/>
            <a:ext cx="5743575" cy="3209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968775" y="4714221"/>
            <a:ext cx="2375301" cy="39348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3936733" y="5197642"/>
            <a:ext cx="1674795" cy="7533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5064" y="5951037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Go Ahead!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the game!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8600"/>
            <a:ext cx="9371980" cy="50032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09634" y="1788066"/>
            <a:ext cx="338666" cy="30743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48300" y="1126156"/>
            <a:ext cx="423111" cy="6619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1411" y="933419"/>
            <a:ext cx="173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Play button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Person Game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 first-person controller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811" y="1917699"/>
            <a:ext cx="6003882" cy="4107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17699"/>
            <a:ext cx="3095879" cy="4107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New 3D Project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2367" y="2190232"/>
            <a:ext cx="613833" cy="32436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8199" y="3766361"/>
            <a:ext cx="1727201" cy="31033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586952" y="4602700"/>
            <a:ext cx="613833" cy="31727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01760" y="4564600"/>
            <a:ext cx="1066799" cy="39348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5" idx="0"/>
          </p:cNvCxnSpPr>
          <p:nvPr/>
        </p:nvCxnSpPr>
        <p:spPr>
          <a:xfrm flipV="1">
            <a:off x="8513705" y="5049521"/>
            <a:ext cx="914775" cy="12368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1287" y="6286338"/>
            <a:ext cx="408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 choose 3D, then click “Create project”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358803" y="4958080"/>
            <a:ext cx="225522" cy="13076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822170" y="3441994"/>
            <a:ext cx="843550" cy="41880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35446" y="3022837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Name your project…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6973" y="1548367"/>
            <a:ext cx="2682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File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New Project…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9592"/>
            <a:ext cx="9442481" cy="5040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7403" y="1130260"/>
            <a:ext cx="552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top menu, click </a:t>
            </a:r>
            <a:r>
              <a:rPr lang="en-US" dirty="0" err="1" smtClean="0">
                <a:solidFill>
                  <a:srgbClr val="FF0000"/>
                </a:solidFill>
              </a:rPr>
              <a:t>GameObject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3D Object  Plane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4067" y="1473200"/>
            <a:ext cx="613833" cy="3796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59467" y="2171403"/>
            <a:ext cx="944033" cy="16218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08770" y="2812455"/>
            <a:ext cx="944033" cy="19750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Studio Code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up on Windows and Mac 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 Characters Package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0587"/>
            <a:ext cx="9306498" cy="4968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819" y="2590800"/>
            <a:ext cx="3868193" cy="4114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1321" y="1101255"/>
            <a:ext cx="437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Assets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Import Package  Characters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1305" y="1470587"/>
            <a:ext cx="613833" cy="3796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33121" y="2590800"/>
            <a:ext cx="1111696" cy="20535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69755" y="3156352"/>
            <a:ext cx="944033" cy="19750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795107" y="6340146"/>
            <a:ext cx="861905" cy="22428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97828" y="211234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Import All!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FPS Controller in Project Panel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44240"/>
            <a:ext cx="4118811" cy="5017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0897" y="1444240"/>
            <a:ext cx="442672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 the Project Panel,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Open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Standard Assets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Characters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</a:rPr>
              <a:t>FirstPersonCharacter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Prefabs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</a:rPr>
              <a:t>FPSController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1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</a:t>
            </a:r>
            <a:r>
              <a:rPr lang="en-US" dirty="0" err="1" smtClean="0"/>
              <a:t>FPSController</a:t>
            </a:r>
            <a:r>
              <a:rPr lang="en-US" dirty="0" smtClean="0"/>
              <a:t> to Scene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34164"/>
            <a:ext cx="9730339" cy="519458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687416" y="5203417"/>
            <a:ext cx="1022419" cy="19635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>
            <a:stCxn id="7" idx="1"/>
          </p:cNvCxnSpPr>
          <p:nvPr/>
        </p:nvCxnSpPr>
        <p:spPr>
          <a:xfrm rot="10800000">
            <a:off x="3994484" y="3397719"/>
            <a:ext cx="2692932" cy="1903877"/>
          </a:xfrm>
          <a:prstGeom prst="curvedConnector3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9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the Game!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5488"/>
            <a:ext cx="9404613" cy="502069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09634" y="1788066"/>
            <a:ext cx="338666" cy="30743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448300" y="1126156"/>
            <a:ext cx="423111" cy="6619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71411" y="933419"/>
            <a:ext cx="390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Play button, move with arrow keys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79" y="121308"/>
            <a:ext cx="1895569" cy="1289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3001" y="2808890"/>
            <a:ext cx="1509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Notice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FPSController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 err="1" smtClean="0">
                <a:solidFill>
                  <a:srgbClr val="FF0000"/>
                </a:solidFill>
              </a:rPr>
              <a:t>Hierachy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03289" y="2258982"/>
            <a:ext cx="755776" cy="24358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064943" y="2433114"/>
            <a:ext cx="3238058" cy="5892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3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 your own terrain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1915"/>
            <a:ext cx="9614836" cy="5132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Terrain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66776" y="1630124"/>
            <a:ext cx="829915" cy="19531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642173" y="2090355"/>
            <a:ext cx="1168404" cy="24858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78981" y="3388092"/>
            <a:ext cx="1222407" cy="25234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27403" y="1130260"/>
            <a:ext cx="562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top menu, click </a:t>
            </a:r>
            <a:r>
              <a:rPr lang="en-US" dirty="0" err="1" smtClean="0">
                <a:solidFill>
                  <a:srgbClr val="FF0000"/>
                </a:solidFill>
              </a:rPr>
              <a:t>GameObject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3D Object  Terrain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2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Out and Focus on Terrain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0397"/>
            <a:ext cx="9528208" cy="50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21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Tool to Raise/Lower Terrain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34415"/>
            <a:ext cx="9973489" cy="51396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8897" y="3255012"/>
            <a:ext cx="1534164" cy="46034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894935" y="4167807"/>
            <a:ext cx="756122" cy="60632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7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Mouse on Terrain in Scene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1397"/>
            <a:ext cx="9544908" cy="5095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690" y="3590839"/>
            <a:ext cx="285790" cy="4667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 bwMode="auto">
          <a:xfrm>
            <a:off x="3648294" y="3492426"/>
            <a:ext cx="721499" cy="791546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70020" y="1975414"/>
            <a:ext cx="770021" cy="209521"/>
          </a:xfrm>
          <a:prstGeom prst="roundRect">
            <a:avLst/>
          </a:prstGeom>
          <a:noFill/>
          <a:ln w="254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" name="Curved Connector 12"/>
          <p:cNvCxnSpPr/>
          <p:nvPr/>
        </p:nvCxnSpPr>
        <p:spPr>
          <a:xfrm rot="-2700000">
            <a:off x="2424798" y="3656636"/>
            <a:ext cx="914400" cy="914400"/>
          </a:xfrm>
          <a:prstGeom prst="curvedConnector3">
            <a:avLst/>
          </a:prstGeom>
          <a:ln w="25400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9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5487"/>
            <a:ext cx="9371980" cy="5003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the game!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109634" y="1788066"/>
            <a:ext cx="338666" cy="30743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48300" y="1126156"/>
            <a:ext cx="423111" cy="66191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1411" y="933419"/>
            <a:ext cx="390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Play button, move with arrow keys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79" y="121308"/>
            <a:ext cx="1895569" cy="128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4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Studio Code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65618" y="766296"/>
            <a:ext cx="4479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2"/>
              </a:rPr>
              <a:t>http://code.visualstudio.com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6" name="Picture 2" descr="http://cdn1.tnwcdn.com/wp-content/blogs.dir/1/files/2015/04/Screen-Shot-2015-04-29-at-6.25.31-p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358179"/>
            <a:ext cx="9188861" cy="518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and Import Unity’s Terrain Assets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3380"/>
            <a:ext cx="8151796" cy="4698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989" y="2483318"/>
            <a:ext cx="3612198" cy="38424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9003" y="1890646"/>
            <a:ext cx="1253426" cy="33278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45407" y="3909529"/>
            <a:ext cx="1253426" cy="33278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664792" y="5954536"/>
            <a:ext cx="689008" cy="28263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Tool to Place Trees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0980"/>
            <a:ext cx="10473020" cy="44831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8897" y="3255012"/>
            <a:ext cx="1534164" cy="46034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445095" y="4249087"/>
            <a:ext cx="756122" cy="60632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15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Trees for Terrain to Add Tree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160" y="1473200"/>
            <a:ext cx="3957400" cy="431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3200"/>
            <a:ext cx="3784600" cy="428869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83174" y="4672332"/>
            <a:ext cx="1156722" cy="4300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944350" y="4769868"/>
            <a:ext cx="1156722" cy="43002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6208776"/>
            <a:ext cx="5925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the Terrain’s Inspector window, click Edit Trees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Add Tree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34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 Tree Prefab to Add Tree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912"/>
            <a:ext cx="5943600" cy="3990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65125"/>
            <a:ext cx="3138169" cy="62375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962382" y="3268912"/>
            <a:ext cx="1284738" cy="149511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203439" y="2706372"/>
            <a:ext cx="578361" cy="45745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6208776"/>
            <a:ext cx="713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the Add Tree dialog, click the tiny circle, then choose a tree, e.g. Banyan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46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 Add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76450"/>
            <a:ext cx="5943600" cy="270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7712" y="6245352"/>
            <a:ext cx="318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the Add button to confirm.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41354" y="4323660"/>
            <a:ext cx="1538054" cy="45788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601968" y="4946905"/>
            <a:ext cx="839386" cy="12252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980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Place Trees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2880"/>
            <a:ext cx="4353560" cy="5129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696" y="2072640"/>
            <a:ext cx="4800600" cy="39909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85690" y="6149754"/>
            <a:ext cx="1602062" cy="3150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333399" y="5941387"/>
            <a:ext cx="368385" cy="36589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245770" y="5569911"/>
            <a:ext cx="1602062" cy="3150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47712" y="6245352"/>
            <a:ext cx="493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“Mass Place Trees, then click Place to confirm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67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 Too Small…?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4142"/>
            <a:ext cx="6243536" cy="5120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7183632" y="5127772"/>
            <a:ext cx="735072" cy="5630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452242" y="5533335"/>
            <a:ext cx="1602062" cy="3150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67368" y="4645152"/>
            <a:ext cx="115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Too Small!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84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 Scale for Tree Prefab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877" y="365125"/>
            <a:ext cx="3575737" cy="6288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43" y="1655832"/>
            <a:ext cx="3908898" cy="4686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808" y="1690688"/>
            <a:ext cx="17081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Project panel,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click the Prefab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for the tree you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selected,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e.g. Banyan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918704" y="5570676"/>
            <a:ext cx="3248838" cy="7419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552872" y="4332365"/>
            <a:ext cx="1602062" cy="3150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06150" y="1565891"/>
            <a:ext cx="14990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Enter a larger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Scale Factor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e.g.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167541" y="6219520"/>
            <a:ext cx="683937" cy="33672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326877" y="1205560"/>
            <a:ext cx="3377443" cy="3032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06149" y="4924345"/>
            <a:ext cx="172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Apply to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update all trees!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568184" y="1565891"/>
            <a:ext cx="758692" cy="9552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9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Enjoy Larger Trees!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1180"/>
            <a:ext cx="9760392" cy="52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79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0587"/>
            <a:ext cx="9306498" cy="4968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819" y="2590799"/>
            <a:ext cx="3868193" cy="4114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Optional: Import Environment Package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81321" y="1101255"/>
            <a:ext cx="463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Assets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Import Package  Environment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1305" y="1470587"/>
            <a:ext cx="613833" cy="3796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33121" y="2590800"/>
            <a:ext cx="1111696" cy="20535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98631" y="3637615"/>
            <a:ext cx="944033" cy="19750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795107" y="6340146"/>
            <a:ext cx="861905" cy="22428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97828" y="2112345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Import All!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 Code Setup on Windows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6147340"/>
            <a:ext cx="10910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http://darkgenesis.zenithmoon.com/configuring-unity3d-to-use-the-new-lightweight-visual-studio-code-editor/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http://i0.wp.com/darkgenesis.zenithmoon.com/wp-content/uploads/2015/04/UnityExternalTool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5184"/>
            <a:ext cx="5562170" cy="473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38916" y="1415184"/>
            <a:ext cx="5434373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Click Edit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Preferences</a:t>
            </a:r>
            <a:b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External Tools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Browse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“C:\Users\&lt;profile&gt;\</a:t>
            </a:r>
            <a:r>
              <a:rPr lang="en-US" dirty="0" err="1" smtClean="0">
                <a:solidFill>
                  <a:srgbClr val="FF0000"/>
                </a:solidFill>
              </a:rPr>
              <a:t>AppData</a:t>
            </a:r>
            <a:r>
              <a:rPr lang="en-US" dirty="0" smtClean="0">
                <a:solidFill>
                  <a:srgbClr val="FF0000"/>
                </a:solidFill>
              </a:rPr>
              <a:t>\Local\Code\Bin\”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Select code.cmd</a:t>
            </a:r>
          </a:p>
          <a:p>
            <a:endParaRPr lang="en-US" dirty="0"/>
          </a:p>
          <a:p>
            <a:r>
              <a:rPr lang="en-US" dirty="0" smtClean="0"/>
              <a:t>OPTIONAL:</a:t>
            </a:r>
          </a:p>
          <a:p>
            <a:r>
              <a:rPr lang="en-US" dirty="0" smtClean="0"/>
              <a:t>In VS Code, </a:t>
            </a:r>
            <a:r>
              <a:rPr lang="en-US" dirty="0"/>
              <a:t>o</a:t>
            </a:r>
            <a:r>
              <a:rPr lang="en-US" dirty="0" smtClean="0"/>
              <a:t>pen the project folder to use </a:t>
            </a:r>
            <a:r>
              <a:rPr lang="en-US" dirty="0" err="1" smtClean="0"/>
              <a:t>Intellisense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 Code Setup on Mac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4096"/>
            <a:ext cx="5206202" cy="4514922"/>
          </a:xfrm>
        </p:spPr>
      </p:pic>
      <p:sp>
        <p:nvSpPr>
          <p:cNvPr id="4" name="Rectangle 3"/>
          <p:cNvSpPr/>
          <p:nvPr/>
        </p:nvSpPr>
        <p:spPr>
          <a:xfrm>
            <a:off x="838200" y="6211669"/>
            <a:ext cx="10633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http://unreferencedinstance.com/how-to-integrate-visual-studio-code-with-unity3d-project/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6579" y="2864394"/>
            <a:ext cx="446795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Click Assets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Sync </a:t>
            </a:r>
            <a:r>
              <a:rPr lang="en-US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MonoDevelop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Project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Open VS Code, pick project folder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Pick a project (-csharp.sln) file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Any Script from 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" y="2614613"/>
            <a:ext cx="3474485" cy="270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453" y="1563370"/>
            <a:ext cx="8032012" cy="5002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8200" y="4167823"/>
            <a:ext cx="2412999" cy="104648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8520" y="5717406"/>
            <a:ext cx="226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Double-click Script file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 a Theme: Light, Dark, High Contrast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5255"/>
            <a:ext cx="6221361" cy="50620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27355" y="1563329"/>
            <a:ext cx="511277" cy="3048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49275" y="4015306"/>
            <a:ext cx="796085" cy="31285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625564" y="4206574"/>
            <a:ext cx="1667796" cy="35526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38675" y="2381998"/>
            <a:ext cx="4255973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 the top menu,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Click View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Click Theme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Choose a theme: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Light Theme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Dark Theme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High Contrast Theme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Store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free/paid assets for your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5255"/>
            <a:ext cx="7411720" cy="3598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 Unity’s Asset Store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625564" y="1538288"/>
            <a:ext cx="692436" cy="33115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625564" y="4470735"/>
            <a:ext cx="2917476" cy="31462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27395" y="2315070"/>
            <a:ext cx="292041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On the top menu,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Click Window 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Click Asset Store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r>
              <a:rPr lang="en-US" sz="2800" dirty="0" smtClean="0"/>
              <a:t>Shortcut: Ctrl+9</a:t>
            </a:r>
          </a:p>
        </p:txBody>
      </p:sp>
    </p:spTree>
    <p:extLst>
      <p:ext uri="{BB962C8B-B14F-4D97-AF65-F5344CB8AC3E}">
        <p14:creationId xmlns:p14="http://schemas.microsoft.com/office/powerpoint/2010/main" val="9378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516</Words>
  <Application>Microsoft Office PowerPoint</Application>
  <PresentationFormat>Widescreen</PresentationFormat>
  <Paragraphs>133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Segoe UI</vt:lpstr>
      <vt:lpstr>Wingdings</vt:lpstr>
      <vt:lpstr>Office Theme</vt:lpstr>
      <vt:lpstr>Unity 5</vt:lpstr>
      <vt:lpstr>Visual Studio Code</vt:lpstr>
      <vt:lpstr>Visual Studio Code</vt:lpstr>
      <vt:lpstr>VS Code Setup on Windows  </vt:lpstr>
      <vt:lpstr>VS Code Setup on Mac</vt:lpstr>
      <vt:lpstr>Launch Any Script from Unity</vt:lpstr>
      <vt:lpstr>Choose a Theme: Light, Dark, High Contrast</vt:lpstr>
      <vt:lpstr>Asset Store</vt:lpstr>
      <vt:lpstr>Launch Unity’s Asset Store</vt:lpstr>
      <vt:lpstr>Asset Store Window</vt:lpstr>
      <vt:lpstr>Asset Store: Top Paid</vt:lpstr>
      <vt:lpstr>Asset Store: Top Free</vt:lpstr>
      <vt:lpstr>Create New 2D Project for Platformer Game</vt:lpstr>
      <vt:lpstr>Download and Import “2D Platformer”</vt:lpstr>
      <vt:lpstr>Proceed Through Upgrade Prompt (optional)</vt:lpstr>
      <vt:lpstr>Run the game!</vt:lpstr>
      <vt:lpstr>First Person Game</vt:lpstr>
      <vt:lpstr>Create New 3D Project</vt:lpstr>
      <vt:lpstr>Create Ground</vt:lpstr>
      <vt:lpstr>Import Characters Package </vt:lpstr>
      <vt:lpstr>Locate FPS Controller in Project Panel</vt:lpstr>
      <vt:lpstr>Drag FPSController to Scene</vt:lpstr>
      <vt:lpstr>Run the Game!</vt:lpstr>
      <vt:lpstr>Terrain</vt:lpstr>
      <vt:lpstr>Add Terrain </vt:lpstr>
      <vt:lpstr>Zoom Out and Focus on Terrain</vt:lpstr>
      <vt:lpstr>Select Tool to Raise/Lower Terrain</vt:lpstr>
      <vt:lpstr>Drag Mouse on Terrain in Scene</vt:lpstr>
      <vt:lpstr>Run the game!</vt:lpstr>
      <vt:lpstr>Download and Import Unity’s Terrain Assets</vt:lpstr>
      <vt:lpstr>Select Tool to Place Trees</vt:lpstr>
      <vt:lpstr>Edit Trees for Terrain to Add Tree</vt:lpstr>
      <vt:lpstr>Assign Tree Prefab to Add Tree</vt:lpstr>
      <vt:lpstr>Confirm Add</vt:lpstr>
      <vt:lpstr>Mass Place Trees</vt:lpstr>
      <vt:lpstr>Trees Too Small…?</vt:lpstr>
      <vt:lpstr>Update Scale for Tree Prefab</vt:lpstr>
      <vt:lpstr>Enjoy Larger Trees!</vt:lpstr>
      <vt:lpstr>Optional: Import Environment Package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Unity 5</dc:title>
  <dc:creator>Shahed Chowdhuri</dc:creator>
  <cp:lastModifiedBy>Shahed C</cp:lastModifiedBy>
  <cp:revision>72</cp:revision>
  <dcterms:created xsi:type="dcterms:W3CDTF">2015-06-22T18:39:36Z</dcterms:created>
  <dcterms:modified xsi:type="dcterms:W3CDTF">2015-06-26T19:31:15Z</dcterms:modified>
</cp:coreProperties>
</file>