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 id="2147484183" r:id="rId5"/>
  </p:sldMasterIdLst>
  <p:notesMasterIdLst>
    <p:notesMasterId r:id="rId9"/>
  </p:notesMasterIdLst>
  <p:handoutMasterIdLst>
    <p:handoutMasterId r:id="rId10"/>
  </p:handoutMasterIdLst>
  <p:sldIdLst>
    <p:sldId id="257" r:id="rId6"/>
    <p:sldId id="258" r:id="rId7"/>
    <p:sldId id="259" r:id="rId8"/>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7">
          <p15:clr>
            <a:srgbClr val="A4A3A4"/>
          </p15:clr>
        </p15:guide>
        <p15:guide id="2" orient="horz" pos="763">
          <p15:clr>
            <a:srgbClr val="A4A3A4"/>
          </p15:clr>
        </p15:guide>
        <p15:guide id="3" orient="horz" pos="1339">
          <p15:clr>
            <a:srgbClr val="A4A3A4"/>
          </p15:clr>
        </p15:guide>
        <p15:guide id="4" orient="horz" pos="2491">
          <p15:clr>
            <a:srgbClr val="A4A3A4"/>
          </p15:clr>
        </p15:guide>
        <p15:guide id="5" orient="horz" pos="4219">
          <p15:clr>
            <a:srgbClr val="A4A3A4"/>
          </p15:clr>
        </p15:guide>
        <p15:guide id="6" orient="horz" pos="3643">
          <p15:clr>
            <a:srgbClr val="A4A3A4"/>
          </p15:clr>
        </p15:guide>
        <p15:guide id="7" orient="horz" pos="3067">
          <p15:clr>
            <a:srgbClr val="A4A3A4"/>
          </p15:clr>
        </p15:guide>
        <p15:guide id="8" orient="horz" pos="1915">
          <p15:clr>
            <a:srgbClr val="A4A3A4"/>
          </p15:clr>
        </p15:guide>
        <p15:guide id="9" pos="173">
          <p15:clr>
            <a:srgbClr val="A4A3A4"/>
          </p15:clr>
        </p15:guide>
        <p15:guide id="10" pos="1325">
          <p15:clr>
            <a:srgbClr val="A4A3A4"/>
          </p15:clr>
        </p15:guide>
        <p15:guide id="11" pos="7661">
          <p15:clr>
            <a:srgbClr val="A4A3A4"/>
          </p15:clr>
        </p15:guide>
        <p15:guide id="12" pos="749">
          <p15:clr>
            <a:srgbClr val="A4A3A4"/>
          </p15:clr>
        </p15:guide>
        <p15:guide id="13" pos="7085">
          <p15:clr>
            <a:srgbClr val="A4A3A4"/>
          </p15:clr>
        </p15:guide>
        <p15:guide id="14" pos="3629">
          <p15:clr>
            <a:srgbClr val="A4A3A4"/>
          </p15:clr>
        </p15:guide>
        <p15:guide id="15" pos="1901">
          <p15:clr>
            <a:srgbClr val="A4A3A4"/>
          </p15:clr>
        </p15:guide>
        <p15:guide id="16" pos="2477">
          <p15:clr>
            <a:srgbClr val="A4A3A4"/>
          </p15:clr>
        </p15:guide>
        <p15:guide id="17" pos="4205">
          <p15:clr>
            <a:srgbClr val="A4A3A4"/>
          </p15:clr>
        </p15:guide>
        <p15:guide id="18" pos="4781">
          <p15:clr>
            <a:srgbClr val="A4A3A4"/>
          </p15:clr>
        </p15:guide>
        <p15:guide id="19" pos="5357">
          <p15:clr>
            <a:srgbClr val="A4A3A4"/>
          </p15:clr>
        </p15:guide>
        <p15:guide id="20" pos="5933">
          <p15:clr>
            <a:srgbClr val="A4A3A4"/>
          </p15:clr>
        </p15:guide>
        <p15:guide id="21" pos="6509">
          <p15:clr>
            <a:srgbClr val="A4A3A4"/>
          </p15:clr>
        </p15:guide>
        <p15:guide id="22" pos="3053">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2" clrIdx="1"/>
  <p:cmAuthor id="2" name="Shahed Chowdhuri" initials="SC" lastIdx="0" clrIdx="2">
    <p:extLst>
      <p:ext uri="{19B8F6BF-5375-455C-9EA6-DF929625EA0E}">
        <p15:presenceInfo xmlns:p15="http://schemas.microsoft.com/office/powerpoint/2012/main" userId="S-1-5-21-124525095-708259637-1543119021-14262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107C10"/>
    <a:srgbClr val="333333"/>
    <a:srgbClr val="FFFFFF"/>
    <a:srgbClr val="442359"/>
    <a:srgbClr val="505050"/>
    <a:srgbClr val="00FFFF"/>
    <a:srgbClr val="CC00CC"/>
    <a:srgbClr val="5F5F5F"/>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145" autoAdjust="0"/>
    <p:restoredTop sz="91650" autoAdjust="0"/>
  </p:normalViewPr>
  <p:slideViewPr>
    <p:cSldViewPr>
      <p:cViewPr varScale="1">
        <p:scale>
          <a:sx n="62" d="100"/>
          <a:sy n="62" d="100"/>
        </p:scale>
        <p:origin x="1050" y="66"/>
      </p:cViewPr>
      <p:guideLst>
        <p:guide orient="horz" pos="187"/>
        <p:guide orient="horz" pos="763"/>
        <p:guide orient="horz" pos="1339"/>
        <p:guide orient="horz" pos="2491"/>
        <p:guide orient="horz" pos="4219"/>
        <p:guide orient="horz" pos="3643"/>
        <p:guide orient="horz" pos="3067"/>
        <p:guide orient="horz" pos="1915"/>
        <p:guide pos="173"/>
        <p:guide pos="1325"/>
        <p:guide pos="7661"/>
        <p:guide pos="749"/>
        <p:guide pos="7085"/>
        <p:guide pos="3629"/>
        <p:guide pos="1901"/>
        <p:guide pos="2477"/>
        <p:guide pos="4205"/>
        <p:guide pos="4781"/>
        <p:guide pos="5357"/>
        <p:guide pos="5933"/>
        <p:guide pos="6509"/>
        <p:guide pos="3053"/>
      </p:guideLst>
    </p:cSldViewPr>
  </p:slideViewPr>
  <p:notesTextViewPr>
    <p:cViewPr>
      <p:scale>
        <a:sx n="100" d="100"/>
        <a:sy n="100" d="100"/>
      </p:scale>
      <p:origin x="0" y="0"/>
    </p:cViewPr>
  </p:notesTextViewPr>
  <p:sorterViewPr>
    <p:cViewPr varScale="1">
      <p:scale>
        <a:sx n="1" d="1"/>
        <a:sy n="1" d="1"/>
      </p:scale>
      <p:origin x="0" y="0"/>
    </p:cViewPr>
  </p:sorterViewPr>
  <p:notesViewPr>
    <p:cSldViewPr showGuides="1">
      <p:cViewPr>
        <p:scale>
          <a:sx n="268" d="100"/>
          <a:sy n="268" d="100"/>
        </p:scale>
        <p:origin x="480" y="10614"/>
      </p:cViewPr>
      <p:guideLst>
        <p:guide orient="horz" pos="2880"/>
        <p:guide pos="2160"/>
      </p:guideLst>
    </p:cSldViewPr>
  </p:notesViewPr>
  <p:gridSpacing cx="91439" cy="91439"/>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E219B1A-AE41-483B-A766-69B9363DDA6A}" type="datetimeFigureOut">
              <a:rPr lang="en-US" smtClean="0">
                <a:latin typeface="Segoe UI" pitchFamily="34" charset="0"/>
              </a:rPr>
              <a:t>2/5/2015</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a:t>
            </a:r>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part </a:t>
            </a:r>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of Microsoft, and Microsoft cannot guarantee the accuracy of any information provided after the date of this presentation.  MICROSOFT MAKES NO WARRANTIES, EXPRESS, IMPLIED OR STATUTORY, AS TO THE INFORMATION IN THIS PRESENTATION</a:t>
            </a:r>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D51B1278-D92B-4AF3-A9C1-71DD298190CE}" type="datetimeFigureOut">
              <a:rPr lang="en-US" smtClean="0"/>
              <a:pPr/>
              <a:t>2/5/2015</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dirty="0" smtClean="0"/>
              <a:t>Microsoft</a:t>
            </a:r>
            <a:r>
              <a:rPr lang="en-US" baseline="0" dirty="0" smtClean="0"/>
              <a:t> </a:t>
            </a:r>
            <a:r>
              <a:rPr lang="en-US" dirty="0" smtClean="0"/>
              <a:t>@ VT Hacks 2015</a:t>
            </a:r>
          </a:p>
          <a:p>
            <a:pPr marL="342900" indent="-342900">
              <a:lnSpc>
                <a:spcPct val="200000"/>
              </a:lnSpc>
              <a:buFont typeface="Wingdings" panose="05000000000000000000" pitchFamily="2" charset="2"/>
              <a:buChar char="q"/>
            </a:pPr>
            <a:r>
              <a:rPr lang="en-US" sz="900" dirty="0" smtClean="0"/>
              <a:t> Kinect v2 loaner devices</a:t>
            </a:r>
          </a:p>
          <a:p>
            <a:pPr marL="342900" indent="-342900">
              <a:lnSpc>
                <a:spcPct val="200000"/>
              </a:lnSpc>
              <a:buFont typeface="Wingdings" panose="05000000000000000000" pitchFamily="2" charset="2"/>
              <a:buChar char="q"/>
            </a:pPr>
            <a:r>
              <a:rPr lang="en-US" sz="900" dirty="0" smtClean="0"/>
              <a:t> Surface Pro 3 + keyboard prizes</a:t>
            </a:r>
          </a:p>
          <a:p>
            <a:pPr marL="342900" indent="-342900">
              <a:lnSpc>
                <a:spcPct val="200000"/>
              </a:lnSpc>
              <a:buFont typeface="Wingdings" panose="05000000000000000000" pitchFamily="2" charset="2"/>
              <a:buChar char="q"/>
            </a:pPr>
            <a:r>
              <a:rPr lang="en-US" sz="900" dirty="0" smtClean="0"/>
              <a:t> Kinect Workshop, before Hackathon</a:t>
            </a:r>
          </a:p>
          <a:p>
            <a:pPr marL="342900" indent="-342900">
              <a:lnSpc>
                <a:spcPct val="200000"/>
              </a:lnSpc>
              <a:buFont typeface="Wingdings" panose="05000000000000000000" pitchFamily="2" charset="2"/>
              <a:buChar char="q"/>
            </a:pPr>
            <a:r>
              <a:rPr lang="en-US" sz="900" dirty="0" smtClean="0"/>
              <a:t> Azure (cloud) Workshop, during Hackathon</a:t>
            </a:r>
          </a:p>
          <a:p>
            <a:pPr marL="342900" indent="-342900">
              <a:lnSpc>
                <a:spcPct val="200000"/>
              </a:lnSpc>
              <a:buFont typeface="Wingdings" panose="05000000000000000000" pitchFamily="2" charset="2"/>
              <a:buChar char="q"/>
            </a:pPr>
            <a:endParaRPr lang="en-US" sz="900" dirty="0" smtClean="0"/>
          </a:p>
          <a:p>
            <a:pPr marL="0" indent="0">
              <a:buNone/>
            </a:pPr>
            <a:r>
              <a:rPr lang="en-US" sz="900" dirty="0" smtClean="0"/>
              <a:t>Shahed Chowdhuri</a:t>
            </a:r>
          </a:p>
          <a:p>
            <a:pPr marL="0" indent="0">
              <a:buNone/>
            </a:pPr>
            <a:r>
              <a:rPr lang="en-US" sz="900" dirty="0" smtClean="0"/>
              <a:t>Sr. Technical Evangelist</a:t>
            </a:r>
          </a:p>
          <a:p>
            <a:pPr marL="171450" marR="0" indent="-171450" algn="l" defTabSz="932742" rtl="0" eaLnBrk="1" fontAlgn="auto" latinLnBrk="0" hangingPunct="1">
              <a:lnSpc>
                <a:spcPct val="90000"/>
              </a:lnSpc>
              <a:spcBef>
                <a:spcPts val="0"/>
              </a:spcBef>
              <a:spcAft>
                <a:spcPts val="340"/>
              </a:spcAft>
              <a:buClrTx/>
              <a:buSzTx/>
              <a:buFont typeface="Arial" panose="020B0604020202020204" pitchFamily="34" charset="0"/>
              <a:buChar char="•"/>
              <a:tabLst/>
              <a:defRPr/>
            </a:pPr>
            <a:r>
              <a:rPr lang="en-US" sz="900" dirty="0" smtClean="0"/>
              <a:t>WakeUpAndCode.com</a:t>
            </a:r>
          </a:p>
          <a:p>
            <a:pPr marL="171450" marR="0" indent="-171450" algn="l" defTabSz="932742" rtl="0" eaLnBrk="1" fontAlgn="auto" latinLnBrk="0" hangingPunct="1">
              <a:lnSpc>
                <a:spcPct val="90000"/>
              </a:lnSpc>
              <a:spcBef>
                <a:spcPts val="0"/>
              </a:spcBef>
              <a:spcAft>
                <a:spcPts val="340"/>
              </a:spcAft>
              <a:buClrTx/>
              <a:buSzTx/>
              <a:buFont typeface="Arial" panose="020B0604020202020204" pitchFamily="34" charset="0"/>
              <a:buChar char="•"/>
              <a:tabLst/>
              <a:defRPr/>
            </a:pPr>
            <a:r>
              <a:rPr lang="en-US" sz="900" dirty="0" smtClean="0"/>
              <a:t>@</a:t>
            </a:r>
            <a:r>
              <a:rPr lang="en-US" sz="900" dirty="0" err="1" smtClean="0"/>
              <a:t>shahedC</a:t>
            </a:r>
            <a:endParaRPr lang="en-US" sz="900" dirty="0" smtClean="0"/>
          </a:p>
          <a:p>
            <a:pPr marL="0" marR="0" indent="0" algn="l" defTabSz="932742" rtl="0" eaLnBrk="1" fontAlgn="auto" latinLnBrk="0" hangingPunct="1">
              <a:lnSpc>
                <a:spcPct val="90000"/>
              </a:lnSpc>
              <a:spcBef>
                <a:spcPts val="0"/>
              </a:spcBef>
              <a:spcAft>
                <a:spcPts val="340"/>
              </a:spcAft>
              <a:buClrTx/>
              <a:buSzTx/>
              <a:buFont typeface="Arial" panose="020B0604020202020204" pitchFamily="34" charset="0"/>
              <a:buNone/>
              <a:tabLst/>
              <a:defRPr/>
            </a:pPr>
            <a:endParaRPr lang="en-US" sz="900" dirty="0" smtClean="0"/>
          </a:p>
          <a:p>
            <a:pPr marL="0" indent="0">
              <a:buNone/>
            </a:pPr>
            <a:endParaRPr lang="en-US" sz="900" dirty="0" smtClean="0"/>
          </a:p>
          <a:p>
            <a:pPr marL="0" indent="0">
              <a:lnSpc>
                <a:spcPct val="200000"/>
              </a:lnSpc>
              <a:buFont typeface="Wingdings" panose="05000000000000000000" pitchFamily="2" charset="2"/>
              <a:buNone/>
            </a:pPr>
            <a:endParaRPr lang="en-US" sz="900" dirty="0" smtClean="0"/>
          </a:p>
          <a:p>
            <a:pPr defTabSz="939363">
              <a:defRPr/>
            </a:pP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1</a:t>
            </a:fld>
            <a:endParaRPr lang="en-US"/>
          </a:p>
        </p:txBody>
      </p:sp>
    </p:spTree>
    <p:extLst>
      <p:ext uri="{BB962C8B-B14F-4D97-AF65-F5344CB8AC3E}">
        <p14:creationId xmlns:p14="http://schemas.microsoft.com/office/powerpoint/2010/main" val="15949149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3A7B2F-BAE2-436D-AB92-581F101B8B10}"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7553501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10058336" cy="1837298"/>
          </a:xfrm>
          <a:noFill/>
        </p:spPr>
        <p:txBody>
          <a:bodyPr lIns="146304" tIns="91440" rIns="146304" bIns="91440" anchor="t" anchorCtr="0"/>
          <a:lstStyle>
            <a:lvl1pPr>
              <a:defRPr sz="6000" spc="-100" baseline="0">
                <a:gradFill>
                  <a:gsLst>
                    <a:gs pos="3333">
                      <a:schemeClr val="tx2"/>
                    </a:gs>
                    <a:gs pos="39000">
                      <a:schemeClr val="tx2"/>
                    </a:gs>
                  </a:gsLst>
                  <a:lin ang="5400000" scaled="0"/>
                </a:gradFill>
              </a:defRPr>
            </a:lvl1pPr>
          </a:lstStyle>
          <a:p>
            <a:r>
              <a:rPr lang="en-US" dirty="0" smtClean="0"/>
              <a:t>Presentation title</a:t>
            </a: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8836" y="480502"/>
            <a:ext cx="2557752" cy="547906"/>
          </a:xfrm>
          <a:prstGeom prst="rect">
            <a:avLst/>
          </a:prstGeom>
        </p:spPr>
      </p:pic>
    </p:spTree>
    <p:extLst>
      <p:ext uri="{BB962C8B-B14F-4D97-AF65-F5344CB8AC3E}">
        <p14:creationId xmlns:p14="http://schemas.microsoft.com/office/powerpoint/2010/main" val="28860535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6 for internal audiences">
    <p:spTree>
      <p:nvGrpSpPr>
        <p:cNvPr id="1" name=""/>
        <p:cNvGrpSpPr/>
        <p:nvPr/>
      </p:nvGrpSpPr>
      <p:grpSpPr>
        <a:xfrm>
          <a:off x="0" y="0"/>
          <a:ext cx="0" cy="0"/>
          <a:chOff x="0" y="0"/>
          <a:chExt cx="0" cy="0"/>
        </a:xfrm>
      </p:grpSpPr>
      <p:pic>
        <p:nvPicPr>
          <p:cNvPr id="8" name="Picture 4" descr="D:\Online_ART\Recent Additions\_FY12 Microsoft Brand Photography_NA_only_no-exp\144 ppi RGB jpg\MSC12_Chris_002.jpg"/>
          <p:cNvPicPr>
            <a:picLocks noChangeAspect="1" noChangeArrowheads="1"/>
          </p:cNvPicPr>
          <p:nvPr userDrawn="1"/>
        </p:nvPicPr>
        <p:blipFill rotWithShape="1">
          <a:blip r:embed="rId2">
            <a:extLst>
              <a:ext uri="{28A0092B-C50C-407E-A947-70E740481C1C}">
                <a14:useLocalDpi xmlns:a14="http://schemas.microsoft.com/office/drawing/2010/main"/>
              </a:ext>
            </a:extLst>
          </a:blip>
          <a:srcRect l="114" t="1" b="-114"/>
          <a:stretch/>
        </p:blipFill>
        <p:spPr bwMode="auto">
          <a:xfrm flipH="1">
            <a:off x="-1" y="1"/>
            <a:ext cx="12436476" cy="6994524"/>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userDrawn="1"/>
        </p:nvSpPr>
        <p:spPr bwMode="gray">
          <a:xfrm>
            <a:off x="274638" y="2125663"/>
            <a:ext cx="73152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6" name="Picture 2" descr="D:\Documents\Projects\2012 Projects\_Template-Templates\MS Visual ID\Artwork\MSFT_cornerstone_tiles\CornerStoneTile-Blank\screen\CS_Tile_Purp526_rgb.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74638" y="295275"/>
            <a:ext cx="1828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hasCustomPrompt="1"/>
          </p:nvPr>
        </p:nvSpPr>
        <p:spPr bwMode="ltGray">
          <a:xfrm>
            <a:off x="273050" y="2123925"/>
            <a:ext cx="7316788" cy="1830538"/>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p:nvPr>
        </p:nvSpPr>
        <p:spPr bwMode="ltGray">
          <a:xfrm>
            <a:off x="273050" y="3957638"/>
            <a:ext cx="7316788" cy="1825625"/>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Click to edit Master text</a:t>
            </a:r>
            <a:endParaRPr lang="en-US" dirty="0"/>
          </a:p>
        </p:txBody>
      </p:sp>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10425211" y="479775"/>
            <a:ext cx="1552931" cy="332660"/>
          </a:xfrm>
          <a:prstGeom prst="rect">
            <a:avLst/>
          </a:prstGeom>
        </p:spPr>
      </p:pic>
    </p:spTree>
    <p:extLst>
      <p:ext uri="{BB962C8B-B14F-4D97-AF65-F5344CB8AC3E}">
        <p14:creationId xmlns:p14="http://schemas.microsoft.com/office/powerpoint/2010/main" val="382627050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7">
    <p:spTree>
      <p:nvGrpSpPr>
        <p:cNvPr id="1" name=""/>
        <p:cNvGrpSpPr/>
        <p:nvPr/>
      </p:nvGrpSpPr>
      <p:grpSpPr>
        <a:xfrm>
          <a:off x="0" y="0"/>
          <a:ext cx="0" cy="0"/>
          <a:chOff x="0" y="0"/>
          <a:chExt cx="0" cy="0"/>
        </a:xfrm>
      </p:grpSpPr>
      <p:pic>
        <p:nvPicPr>
          <p:cNvPr id="4098" name="Picture 2"/>
          <p:cNvPicPr>
            <a:picLocks noChangeAspect="1" noChangeArrowheads="1"/>
          </p:cNvPicPr>
          <p:nvPr userDrawn="1"/>
        </p:nvPicPr>
        <p:blipFill rotWithShape="1">
          <a:blip r:embed="rId2">
            <a:extLst>
              <a:ext uri="{28A0092B-C50C-407E-A947-70E740481C1C}">
                <a14:useLocalDpi xmlns:a14="http://schemas.microsoft.com/office/drawing/2010/main"/>
              </a:ext>
            </a:extLst>
          </a:blip>
          <a:srcRect/>
          <a:stretch/>
        </p:blipFill>
        <p:spPr bwMode="auto">
          <a:xfrm>
            <a:off x="317" y="1"/>
            <a:ext cx="12435840" cy="6992651"/>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7" name="Rectangle 16"/>
          <p:cNvSpPr/>
          <p:nvPr userDrawn="1"/>
        </p:nvSpPr>
        <p:spPr bwMode="gray">
          <a:xfrm>
            <a:off x="274638" y="2125663"/>
            <a:ext cx="5486400" cy="4572000"/>
          </a:xfrm>
          <a:prstGeom prst="rect">
            <a:avLst/>
          </a:prstGeom>
          <a:solidFill>
            <a:schemeClr val="accent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3925"/>
            <a:ext cx="5487988" cy="2744938"/>
          </a:xfrm>
          <a:noFill/>
        </p:spPr>
        <p:txBody>
          <a:bodyPr lIns="146304" tIns="91440" rIns="146304" bIns="91440" anchor="t" anchorCtr="0"/>
          <a:lstStyle>
            <a:lvl1pPr>
              <a:defRPr sz="54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3050" y="4868863"/>
            <a:ext cx="5487988" cy="1828800"/>
          </a:xfrm>
          <a:noFill/>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58332" y="480503"/>
            <a:ext cx="1552931" cy="332660"/>
          </a:xfrm>
          <a:prstGeom prst="rect">
            <a:avLst/>
          </a:prstGeom>
        </p:spPr>
      </p:pic>
    </p:spTree>
    <p:extLst>
      <p:ext uri="{BB962C8B-B14F-4D97-AF65-F5344CB8AC3E}">
        <p14:creationId xmlns:p14="http://schemas.microsoft.com/office/powerpoint/2010/main" val="1929004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7 for internal audiences">
    <p:spTree>
      <p:nvGrpSpPr>
        <p:cNvPr id="1" name=""/>
        <p:cNvGrpSpPr/>
        <p:nvPr/>
      </p:nvGrpSpPr>
      <p:grpSpPr>
        <a:xfrm>
          <a:off x="0" y="0"/>
          <a:ext cx="0" cy="0"/>
          <a:chOff x="0" y="0"/>
          <a:chExt cx="0" cy="0"/>
        </a:xfrm>
      </p:grpSpPr>
      <p:pic>
        <p:nvPicPr>
          <p:cNvPr id="4098" name="Picture 2"/>
          <p:cNvPicPr>
            <a:picLocks noChangeAspect="1" noChangeArrowheads="1"/>
          </p:cNvPicPr>
          <p:nvPr userDrawn="1"/>
        </p:nvPicPr>
        <p:blipFill rotWithShape="1">
          <a:blip r:embed="rId2">
            <a:extLst>
              <a:ext uri="{28A0092B-C50C-407E-A947-70E740481C1C}">
                <a14:useLocalDpi xmlns:a14="http://schemas.microsoft.com/office/drawing/2010/main"/>
              </a:ext>
            </a:extLst>
          </a:blip>
          <a:srcRect/>
          <a:stretch/>
        </p:blipFill>
        <p:spPr bwMode="auto">
          <a:xfrm>
            <a:off x="317" y="1"/>
            <a:ext cx="12435840" cy="6992651"/>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9" name="Rectangle 18"/>
          <p:cNvSpPr/>
          <p:nvPr userDrawn="1"/>
        </p:nvSpPr>
        <p:spPr bwMode="gray">
          <a:xfrm>
            <a:off x="274638" y="2125663"/>
            <a:ext cx="5486400" cy="4572000"/>
          </a:xfrm>
          <a:prstGeom prst="rect">
            <a:avLst/>
          </a:prstGeom>
          <a:solidFill>
            <a:schemeClr val="accent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0" name="Picture 2" descr="D:\Documents\Projects\2012 Projects\_Template-Templates\MS Visual ID\Artwork\MSFT_cornerstone_tiles\CornerStoneTile-Blank\screen\CS_Tile_Lime382_rgb.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74638" y="296863"/>
            <a:ext cx="1828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hasCustomPrompt="1"/>
          </p:nvPr>
        </p:nvSpPr>
        <p:spPr bwMode="ltGray">
          <a:xfrm>
            <a:off x="273050" y="2123925"/>
            <a:ext cx="5487988" cy="2744938"/>
          </a:xfrm>
          <a:noFill/>
        </p:spPr>
        <p:txBody>
          <a:bodyPr lIns="146304" tIns="91440" rIns="146304" bIns="91440" anchor="t" anchorCtr="0"/>
          <a:lstStyle>
            <a:lvl1pPr>
              <a:defRPr sz="54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3050" y="4868863"/>
            <a:ext cx="5487988" cy="1828800"/>
          </a:xfrm>
          <a:noFill/>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10425183" y="6182089"/>
            <a:ext cx="1552931" cy="332660"/>
          </a:xfrm>
          <a:prstGeom prst="rect">
            <a:avLst/>
          </a:prstGeom>
        </p:spPr>
      </p:pic>
    </p:spTree>
    <p:extLst>
      <p:ext uri="{BB962C8B-B14F-4D97-AF65-F5344CB8AC3E}">
        <p14:creationId xmlns:p14="http://schemas.microsoft.com/office/powerpoint/2010/main" val="120876474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8">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flipH="1">
            <a:off x="889" y="3"/>
            <a:ext cx="12434704" cy="6994521"/>
          </a:xfrm>
          <a:prstGeom prst="rect">
            <a:avLst/>
          </a:prstGeom>
        </p:spPr>
      </p:pic>
      <p:sp>
        <p:nvSpPr>
          <p:cNvPr id="18" name="Rectangle 17"/>
          <p:cNvSpPr/>
          <p:nvPr userDrawn="1"/>
        </p:nvSpPr>
        <p:spPr bwMode="gray">
          <a:xfrm>
            <a:off x="274638" y="2125663"/>
            <a:ext cx="7315200" cy="2743200"/>
          </a:xfrm>
          <a:prstGeom prst="rect">
            <a:avLst/>
          </a:prstGeom>
          <a:solidFill>
            <a:schemeClr val="accent1">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2"/>
            <a:ext cx="7316788" cy="2743200"/>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868862"/>
            <a:ext cx="5487988" cy="1828800"/>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58332" y="480503"/>
            <a:ext cx="1552931" cy="332660"/>
          </a:xfrm>
          <a:prstGeom prst="rect">
            <a:avLst/>
          </a:prstGeom>
        </p:spPr>
      </p:pic>
    </p:spTree>
    <p:extLst>
      <p:ext uri="{BB962C8B-B14F-4D97-AF65-F5344CB8AC3E}">
        <p14:creationId xmlns:p14="http://schemas.microsoft.com/office/powerpoint/2010/main" val="235910745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8 for internal audiences">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flipH="1">
            <a:off x="889" y="3"/>
            <a:ext cx="12434704" cy="6994521"/>
          </a:xfrm>
          <a:prstGeom prst="rect">
            <a:avLst/>
          </a:prstGeom>
        </p:spPr>
      </p:pic>
      <p:sp>
        <p:nvSpPr>
          <p:cNvPr id="19" name="Rectangle 18"/>
          <p:cNvSpPr/>
          <p:nvPr userDrawn="1"/>
        </p:nvSpPr>
        <p:spPr bwMode="gray">
          <a:xfrm>
            <a:off x="274638" y="2125663"/>
            <a:ext cx="7315200" cy="2743200"/>
          </a:xfrm>
          <a:prstGeom prst="rect">
            <a:avLst/>
          </a:prstGeom>
          <a:solidFill>
            <a:schemeClr val="accent1">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2050" name="Picture 2" descr="D:\Documents\Projects\2012 Projects\_Template-Templates\MS Visual ID\Artwork\MSFT_cornerstone_tiles\CornerStoneTile-Blank\screen\CS_Tile_Red185_rgb.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74638" y="296862"/>
            <a:ext cx="1828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hasCustomPrompt="1"/>
          </p:nvPr>
        </p:nvSpPr>
        <p:spPr bwMode="ltGray">
          <a:xfrm>
            <a:off x="273050" y="2125662"/>
            <a:ext cx="7316788" cy="274319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864608"/>
            <a:ext cx="5487988" cy="1828800"/>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10425208" y="480503"/>
            <a:ext cx="1552931" cy="332660"/>
          </a:xfrm>
          <a:prstGeom prst="rect">
            <a:avLst/>
          </a:prstGeom>
        </p:spPr>
      </p:pic>
    </p:spTree>
    <p:extLst>
      <p:ext uri="{BB962C8B-B14F-4D97-AF65-F5344CB8AC3E}">
        <p14:creationId xmlns:p14="http://schemas.microsoft.com/office/powerpoint/2010/main" val="94888806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9 ">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2">
            <a:extLst>
              <a:ext uri="{28A0092B-C50C-407E-A947-70E740481C1C}">
                <a14:useLocalDpi xmlns:a14="http://schemas.microsoft.com/office/drawing/2010/main"/>
              </a:ext>
            </a:extLst>
          </a:blip>
          <a:stretch>
            <a:fillRect/>
          </a:stretch>
        </p:blipFill>
        <p:spPr bwMode="auto">
          <a:xfrm>
            <a:off x="2405" y="7938"/>
            <a:ext cx="12431664" cy="6978649"/>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userDrawn="1"/>
        </p:nvSpPr>
        <p:spPr bwMode="gray">
          <a:xfrm>
            <a:off x="274702" y="2125677"/>
            <a:ext cx="7315200" cy="4571986"/>
          </a:xfrm>
          <a:prstGeom prst="rect">
            <a:avLst/>
          </a:prstGeom>
          <a:solidFill>
            <a:schemeClr val="accent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4638" y="2125663"/>
            <a:ext cx="7315200" cy="2743200"/>
          </a:xfrm>
          <a:noFill/>
        </p:spPr>
        <p:txBody>
          <a:bodyPr lIns="146304" tIns="91440" rIns="146304" bIns="91440" anchor="t" anchorCtr="0"/>
          <a:lstStyle>
            <a:lvl1pPr>
              <a:defRPr sz="6600" spc="-100" baseline="0">
                <a:gradFill>
                  <a:gsLst>
                    <a:gs pos="0">
                      <a:srgbClr val="FFFFFF"/>
                    </a:gs>
                    <a:gs pos="100000">
                      <a:srgbClr val="FFFFFF"/>
                    </a:gs>
                  </a:gsLst>
                  <a:lin ang="5400000" scaled="0"/>
                </a:gradFill>
              </a:defRPr>
            </a:lvl1pPr>
          </a:lstStyle>
          <a:p>
            <a:r>
              <a:rPr lang="en-US" dirty="0" smtClean="0"/>
              <a:t>Presentation title</a:t>
            </a:r>
            <a:endParaRPr lang="en-US" dirty="0"/>
          </a:p>
        </p:txBody>
      </p:sp>
      <p:sp>
        <p:nvSpPr>
          <p:cNvPr id="7" name="Text Placeholder 4"/>
          <p:cNvSpPr>
            <a:spLocks noGrp="1"/>
          </p:cNvSpPr>
          <p:nvPr>
            <p:ph type="body" sz="quarter" idx="12" hasCustomPrompt="1"/>
          </p:nvPr>
        </p:nvSpPr>
        <p:spPr bwMode="ltGray">
          <a:xfrm>
            <a:off x="274639" y="4867275"/>
            <a:ext cx="7315200" cy="1830388"/>
          </a:xfrm>
          <a:noFill/>
        </p:spPr>
        <p:txBody>
          <a:bodyPr lIns="146304" tIns="109728" rIns="146304" bIns="109728">
            <a:noAutofit/>
          </a:bodyPr>
          <a:lstStyle>
            <a:lvl1pPr marL="0" indent="0">
              <a:spcBef>
                <a:spcPts val="0"/>
              </a:spcBef>
              <a:buNone/>
              <a:defRPr sz="3200" spc="0" baseline="0">
                <a:gradFill>
                  <a:gsLst>
                    <a:gs pos="1250">
                      <a:srgbClr val="FFFFFF"/>
                    </a:gs>
                    <a:gs pos="99000">
                      <a:srgbClr val="FFFFFF"/>
                    </a:gs>
                  </a:gsLst>
                  <a:lin ang="5400000" scaled="0"/>
                </a:gradFill>
                <a:latin typeface="+mj-lt"/>
              </a:defRPr>
            </a:lvl1pPr>
          </a:lstStyle>
          <a:p>
            <a:pPr lvl="0"/>
            <a:r>
              <a:rPr lang="en-US" dirty="0" smtClean="0"/>
              <a:t>Speaker Name</a:t>
            </a: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58332" y="480503"/>
            <a:ext cx="1552931" cy="332660"/>
          </a:xfrm>
          <a:prstGeom prst="rect">
            <a:avLst/>
          </a:prstGeom>
        </p:spPr>
      </p:pic>
    </p:spTree>
    <p:extLst>
      <p:ext uri="{BB962C8B-B14F-4D97-AF65-F5344CB8AC3E}">
        <p14:creationId xmlns:p14="http://schemas.microsoft.com/office/powerpoint/2010/main" val="293045082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9 for internal audiences">
    <p:spTree>
      <p:nvGrpSpPr>
        <p:cNvPr id="1" name=""/>
        <p:cNvGrpSpPr/>
        <p:nvPr/>
      </p:nvGrpSpPr>
      <p:grpSpPr>
        <a:xfrm>
          <a:off x="0" y="0"/>
          <a:ext cx="0" cy="0"/>
          <a:chOff x="0" y="0"/>
          <a:chExt cx="0" cy="0"/>
        </a:xfrm>
      </p:grpSpPr>
      <p:pic>
        <p:nvPicPr>
          <p:cNvPr id="11" name="Picture 2"/>
          <p:cNvPicPr>
            <a:picLocks noChangeAspect="1" noChangeArrowheads="1"/>
          </p:cNvPicPr>
          <p:nvPr userDrawn="1"/>
        </p:nvPicPr>
        <p:blipFill>
          <a:blip r:embed="rId2">
            <a:extLst>
              <a:ext uri="{28A0092B-C50C-407E-A947-70E740481C1C}">
                <a14:useLocalDpi xmlns:a14="http://schemas.microsoft.com/office/drawing/2010/main"/>
              </a:ext>
            </a:extLst>
          </a:blip>
          <a:stretch>
            <a:fillRect/>
          </a:stretch>
        </p:blipFill>
        <p:spPr bwMode="auto">
          <a:xfrm>
            <a:off x="2405" y="7938"/>
            <a:ext cx="12431664" cy="6978650"/>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p:cNvSpPr/>
          <p:nvPr userDrawn="1"/>
        </p:nvSpPr>
        <p:spPr bwMode="gray">
          <a:xfrm>
            <a:off x="274702" y="1211287"/>
            <a:ext cx="7315200" cy="3657576"/>
          </a:xfrm>
          <a:prstGeom prst="rect">
            <a:avLst/>
          </a:prstGeom>
          <a:solidFill>
            <a:schemeClr val="accent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4638" y="1210470"/>
            <a:ext cx="7315200" cy="1829594"/>
          </a:xfrm>
          <a:noFill/>
        </p:spPr>
        <p:txBody>
          <a:bodyPr lIns="146304" tIns="91440" rIns="146304" bIns="91440" anchor="t" anchorCtr="0"/>
          <a:lstStyle>
            <a:lvl1pPr>
              <a:defRPr sz="6000" spc="-100" baseline="0">
                <a:gradFill>
                  <a:gsLst>
                    <a:gs pos="0">
                      <a:srgbClr val="FFFFFF"/>
                    </a:gs>
                    <a:gs pos="100000">
                      <a:srgbClr val="FFFFFF"/>
                    </a:gs>
                  </a:gsLst>
                  <a:lin ang="5400000" scaled="0"/>
                </a:gradFill>
              </a:defRPr>
            </a:lvl1pPr>
          </a:lstStyle>
          <a:p>
            <a:r>
              <a:rPr lang="en-US" dirty="0" smtClean="0"/>
              <a:t>Presentation title</a:t>
            </a:r>
            <a:endParaRPr lang="en-US" dirty="0"/>
          </a:p>
        </p:txBody>
      </p:sp>
      <p:sp>
        <p:nvSpPr>
          <p:cNvPr id="7" name="Text Placeholder 4"/>
          <p:cNvSpPr>
            <a:spLocks noGrp="1"/>
          </p:cNvSpPr>
          <p:nvPr>
            <p:ph type="body" sz="quarter" idx="12" hasCustomPrompt="1"/>
          </p:nvPr>
        </p:nvSpPr>
        <p:spPr bwMode="ltGray">
          <a:xfrm>
            <a:off x="274638" y="3038475"/>
            <a:ext cx="7315200" cy="1830388"/>
          </a:xfrm>
          <a:noFill/>
        </p:spPr>
        <p:txBody>
          <a:bodyPr lIns="146304" tIns="109728" rIns="146304" bIns="109728">
            <a:noAutofit/>
          </a:bodyPr>
          <a:lstStyle>
            <a:lvl1pPr marL="0" indent="0">
              <a:spcBef>
                <a:spcPts val="0"/>
              </a:spcBef>
              <a:buNone/>
              <a:defRPr sz="3200" spc="0" baseline="0">
                <a:gradFill>
                  <a:gsLst>
                    <a:gs pos="1250">
                      <a:srgbClr val="FFFFFF"/>
                    </a:gs>
                    <a:gs pos="99000">
                      <a:srgbClr val="FFFFFF"/>
                    </a:gs>
                  </a:gsLst>
                  <a:lin ang="5400000" scaled="0"/>
                </a:gradFill>
                <a:latin typeface="+mj-lt"/>
              </a:defRPr>
            </a:lvl1pPr>
          </a:lstStyle>
          <a:p>
            <a:pPr lvl="0"/>
            <a:r>
              <a:rPr lang="en-US" dirty="0" smtClean="0"/>
              <a:t>Speaker Name</a:t>
            </a:r>
          </a:p>
        </p:txBody>
      </p:sp>
      <p:pic>
        <p:nvPicPr>
          <p:cNvPr id="10" name="Picture 2" descr="D:\Documents\Projects\2012 Projects\_Template-Templates\MS Visual ID\Artwork\MSFT_cornerstone_tiles\CornerStoneTile-Blank\screen\CS_Tile_Purp526_rgb.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74638" y="4868863"/>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10425183" y="6182089"/>
            <a:ext cx="1552931" cy="332660"/>
          </a:xfrm>
          <a:prstGeom prst="rect">
            <a:avLst/>
          </a:prstGeom>
        </p:spPr>
      </p:pic>
    </p:spTree>
    <p:extLst>
      <p:ext uri="{BB962C8B-B14F-4D97-AF65-F5344CB8AC3E}">
        <p14:creationId xmlns:p14="http://schemas.microsoft.com/office/powerpoint/2010/main" val="217817470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auto">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10058401" cy="1829593"/>
          </a:xfrm>
          <a:noFill/>
        </p:spPr>
        <p:txBody>
          <a:bodyPr lIns="182880" tIns="146304" rIns="182880" bIns="146304">
            <a:noAutofit/>
          </a:bodyPr>
          <a:lstStyle>
            <a:lvl1pPr marL="0" indent="0">
              <a:spcBef>
                <a:spcPts val="0"/>
              </a:spcBef>
              <a:buNone/>
              <a:defRPr sz="3600" spc="0" baseline="0">
                <a:gradFill>
                  <a:gsLst>
                    <a:gs pos="0">
                      <a:schemeClr val="tx1">
                        <a:lumMod val="75000"/>
                        <a:lumOff val="25000"/>
                      </a:schemeClr>
                    </a:gs>
                    <a:gs pos="100000">
                      <a:schemeClr val="tx1">
                        <a:lumMod val="75000"/>
                        <a:lumOff val="25000"/>
                      </a:schemeClr>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auto">
          <a:xfrm>
            <a:off x="274702" y="1211287"/>
            <a:ext cx="10058336" cy="274317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75357253"/>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3" name="Rectangle 2"/>
          <p:cNvSpPr/>
          <p:nvPr userDrawn="1"/>
        </p:nvSpPr>
        <p:spPr bwMode="auto">
          <a:xfrm>
            <a:off x="274638" y="2125663"/>
            <a:ext cx="9144000" cy="3657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8836" y="480502"/>
            <a:ext cx="2557752" cy="547906"/>
          </a:xfrm>
          <a:prstGeom prst="rect">
            <a:avLst/>
          </a:prstGeom>
        </p:spPr>
      </p:pic>
      <p:sp>
        <p:nvSpPr>
          <p:cNvPr id="5" name="Text Placeholder 4"/>
          <p:cNvSpPr>
            <a:spLocks noGrp="1"/>
          </p:cNvSpPr>
          <p:nvPr>
            <p:ph type="body" sz="quarter" idx="12" hasCustomPrompt="1"/>
          </p:nvPr>
        </p:nvSpPr>
        <p:spPr>
          <a:xfrm>
            <a:off x="274701" y="3955786"/>
            <a:ext cx="9143937" cy="1828007"/>
          </a:xfrm>
          <a:noFill/>
        </p:spPr>
        <p:txBody>
          <a:bodyPr lIns="146304" tIns="109728" rIns="146304" bIns="109728">
            <a:noAutofit/>
          </a:bodyPr>
          <a:lstStyle>
            <a:lvl1pPr marL="0" indent="0">
              <a:spcBef>
                <a:spcPts val="0"/>
              </a:spcBef>
              <a:buNone/>
              <a:defRPr sz="3600" spc="0" baseline="0">
                <a:gradFill>
                  <a:gsLst>
                    <a:gs pos="2917">
                      <a:srgbClr val="FFFFFF"/>
                    </a:gs>
                    <a:gs pos="30000">
                      <a:srgbClr val="FFFFFF"/>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3412447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762536910"/>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47227168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74816850"/>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25170"/>
          </a:xfrm>
        </p:spPr>
        <p:txBody>
          <a:bodyPr>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25170"/>
          </a:xfrm>
        </p:spPr>
        <p:txBody>
          <a:bodyPr>
            <a:spAutoFit/>
          </a:bodyPr>
          <a:lstStyle>
            <a:lvl1pPr>
              <a:defRPr>
                <a:gradFill>
                  <a:gsLst>
                    <a:gs pos="1250">
                      <a:schemeClr val="tx2"/>
                    </a:gs>
                    <a:gs pos="99000">
                      <a:schemeClr val="tx2"/>
                    </a:gs>
                  </a:gsLst>
                  <a:lin ang="5400000" scaled="0"/>
                </a:gra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29941979"/>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68534032"/>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98371309"/>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sp>
        <p:nvSpPr>
          <p:cNvPr id="16" name="Rectangle 15"/>
          <p:cNvSpPr/>
          <p:nvPr userDrawn="1"/>
        </p:nvSpPr>
        <p:spPr bwMode="auto">
          <a:xfrm>
            <a:off x="274638" y="2125663"/>
            <a:ext cx="9144000" cy="36576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2123084"/>
            <a:ext cx="9143936" cy="1831379"/>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2" y="3954462"/>
            <a:ext cx="9143936" cy="1828801"/>
          </a:xfrm>
          <a:noFill/>
        </p:spPr>
        <p:txBody>
          <a:bodyPr lIns="146304" tIns="109728" rIns="146304" bIns="109728">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8835" y="480502"/>
            <a:ext cx="2557752" cy="547907"/>
          </a:xfrm>
          <a:prstGeom prst="rect">
            <a:avLst/>
          </a:prstGeom>
        </p:spPr>
      </p:pic>
    </p:spTree>
    <p:extLst>
      <p:ext uri="{BB962C8B-B14F-4D97-AF65-F5344CB8AC3E}">
        <p14:creationId xmlns:p14="http://schemas.microsoft.com/office/powerpoint/2010/main" val="51199466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Segoe UI" pitchFamily="34" charset="0"/>
                <a:cs typeface="Segoe UI" pitchFamily="34" charset="0"/>
              </a:defRPr>
            </a:lvl1pPr>
            <a:lvl2pPr marL="346553" indent="0">
              <a:buNone/>
              <a:defRPr>
                <a:gradFill>
                  <a:gsLst>
                    <a:gs pos="1250">
                      <a:srgbClr val="000000"/>
                    </a:gs>
                    <a:gs pos="100000">
                      <a:srgbClr val="000000"/>
                    </a:gs>
                  </a:gsLst>
                  <a:lin ang="5400000" scaled="0"/>
                </a:gradFill>
                <a:latin typeface="Segoe UI" pitchFamily="34" charset="0"/>
                <a:cs typeface="Segoe UI" pitchFamily="34" charset="0"/>
              </a:defRPr>
            </a:lvl2pPr>
            <a:lvl3pPr marL="584607" indent="0">
              <a:buNone/>
              <a:defRPr>
                <a:gradFill>
                  <a:gsLst>
                    <a:gs pos="1250">
                      <a:srgbClr val="000000"/>
                    </a:gs>
                    <a:gs pos="100000">
                      <a:srgbClr val="000000"/>
                    </a:gs>
                  </a:gsLst>
                  <a:lin ang="5400000" scaled="0"/>
                </a:gradFill>
                <a:latin typeface="Segoe UI" pitchFamily="34" charset="0"/>
                <a:cs typeface="Segoe UI" pitchFamily="34" charset="0"/>
              </a:defRPr>
            </a:lvl3pPr>
            <a:lvl4pPr marL="814563" indent="0">
              <a:buNone/>
              <a:defRPr>
                <a:gradFill>
                  <a:gsLst>
                    <a:gs pos="1250">
                      <a:srgbClr val="000000"/>
                    </a:gs>
                    <a:gs pos="100000">
                      <a:srgbClr val="000000"/>
                    </a:gs>
                  </a:gsLst>
                  <a:lin ang="5400000" scaled="0"/>
                </a:gradFill>
                <a:latin typeface="Segoe UI" pitchFamily="34" charset="0"/>
                <a:cs typeface="Segoe UI" pitchFamily="34" charset="0"/>
              </a:defRPr>
            </a:lvl4pPr>
            <a:lvl5pPr marL="1050997" indent="0">
              <a:buNone/>
              <a:defRPr>
                <a:gradFill>
                  <a:gsLst>
                    <a:gs pos="1250">
                      <a:srgbClr val="000000"/>
                    </a:gs>
                    <a:gs pos="100000">
                      <a:srgbClr val="000000"/>
                    </a:gs>
                  </a:gsLst>
                  <a:lin ang="5400000" scaled="0"/>
                </a:gradFill>
                <a:latin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62577389"/>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53099696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54560" y="1144706"/>
            <a:ext cx="9327356" cy="2435131"/>
          </a:xfrm>
        </p:spPr>
        <p:txBody>
          <a:bodyPr anchor="b"/>
          <a:lstStyle>
            <a:lvl1pPr algn="ctr">
              <a:defRPr sz="6119"/>
            </a:lvl1pPr>
          </a:lstStyle>
          <a:p>
            <a:r>
              <a:rPr lang="en-US" smtClean="0"/>
              <a:t>Click to edit Master title style</a:t>
            </a:r>
            <a:endParaRPr lang="en-US"/>
          </a:p>
        </p:txBody>
      </p:sp>
      <p:sp>
        <p:nvSpPr>
          <p:cNvPr id="3" name="Subtitle 2"/>
          <p:cNvSpPr>
            <a:spLocks noGrp="1"/>
          </p:cNvSpPr>
          <p:nvPr>
            <p:ph type="subTitle" idx="1"/>
          </p:nvPr>
        </p:nvSpPr>
        <p:spPr>
          <a:xfrm>
            <a:off x="1554560" y="3673745"/>
            <a:ext cx="9327356" cy="1688724"/>
          </a:xfrm>
        </p:spPr>
        <p:txBody>
          <a:bodyPr/>
          <a:lstStyle>
            <a:lvl1pPr marL="0" indent="0" algn="ctr">
              <a:buNone/>
              <a:defRPr sz="2448"/>
            </a:lvl1pPr>
            <a:lvl2pPr marL="466298" indent="0" algn="ctr">
              <a:buNone/>
              <a:defRPr sz="2040"/>
            </a:lvl2pPr>
            <a:lvl3pPr marL="932597" indent="0" algn="ctr">
              <a:buNone/>
              <a:defRPr sz="1836"/>
            </a:lvl3pPr>
            <a:lvl4pPr marL="1398895" indent="0" algn="ctr">
              <a:buNone/>
              <a:defRPr sz="1632"/>
            </a:lvl4pPr>
            <a:lvl5pPr marL="1865193" indent="0" algn="ctr">
              <a:buNone/>
              <a:defRPr sz="1632"/>
            </a:lvl5pPr>
            <a:lvl6pPr marL="2331491" indent="0" algn="ctr">
              <a:buNone/>
              <a:defRPr sz="1632"/>
            </a:lvl6pPr>
            <a:lvl7pPr marL="2797790" indent="0" algn="ctr">
              <a:buNone/>
              <a:defRPr sz="1632"/>
            </a:lvl7pPr>
            <a:lvl8pPr marL="3264088" indent="0" algn="ctr">
              <a:buNone/>
              <a:defRPr sz="1632"/>
            </a:lvl8pPr>
            <a:lvl9pPr marL="3730386" indent="0" algn="ctr">
              <a:buNone/>
              <a:defRPr sz="1632"/>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7C2D6D9-406A-447F-92CD-B54A8A8A24FA}" type="datetimeFigureOut">
              <a:rPr lang="en-US" smtClean="0">
                <a:solidFill>
                  <a:prstClr val="black">
                    <a:tint val="75000"/>
                  </a:prstClr>
                </a:solidFill>
              </a:rPr>
              <a:pPr/>
              <a:t>2/5/2015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B84BDCD-6930-4197-999A-B6D367170E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399117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C2D6D9-406A-447F-92CD-B54A8A8A24FA}" type="datetimeFigureOut">
              <a:rPr lang="en-US" smtClean="0">
                <a:solidFill>
                  <a:prstClr val="black">
                    <a:tint val="75000"/>
                  </a:prstClr>
                </a:solidFill>
              </a:rPr>
              <a:pPr/>
              <a:t>2/5/2015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B84BDCD-6930-4197-999A-B6D367170E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893661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8530" y="1743775"/>
            <a:ext cx="10726460" cy="2909528"/>
          </a:xfrm>
        </p:spPr>
        <p:txBody>
          <a:bodyPr anchor="b"/>
          <a:lstStyle>
            <a:lvl1pPr>
              <a:defRPr sz="6119"/>
            </a:lvl1pPr>
          </a:lstStyle>
          <a:p>
            <a:r>
              <a:rPr lang="en-US" smtClean="0"/>
              <a:t>Click to edit Master title style</a:t>
            </a:r>
            <a:endParaRPr lang="en-US"/>
          </a:p>
        </p:txBody>
      </p:sp>
      <p:sp>
        <p:nvSpPr>
          <p:cNvPr id="3" name="Text Placeholder 2"/>
          <p:cNvSpPr>
            <a:spLocks noGrp="1"/>
          </p:cNvSpPr>
          <p:nvPr>
            <p:ph type="body" idx="1"/>
          </p:nvPr>
        </p:nvSpPr>
        <p:spPr>
          <a:xfrm>
            <a:off x="848530" y="4680828"/>
            <a:ext cx="10726460" cy="1530052"/>
          </a:xfrm>
        </p:spPr>
        <p:txBody>
          <a:bodyPr/>
          <a:lstStyle>
            <a:lvl1pPr marL="0" indent="0">
              <a:buNone/>
              <a:defRPr sz="2448">
                <a:solidFill>
                  <a:schemeClr val="tx1">
                    <a:tint val="75000"/>
                  </a:schemeClr>
                </a:solidFill>
              </a:defRPr>
            </a:lvl1pPr>
            <a:lvl2pPr marL="466298" indent="0">
              <a:buNone/>
              <a:defRPr sz="2040">
                <a:solidFill>
                  <a:schemeClr val="tx1">
                    <a:tint val="75000"/>
                  </a:schemeClr>
                </a:solidFill>
              </a:defRPr>
            </a:lvl2pPr>
            <a:lvl3pPr marL="932597" indent="0">
              <a:buNone/>
              <a:defRPr sz="1836">
                <a:solidFill>
                  <a:schemeClr val="tx1">
                    <a:tint val="75000"/>
                  </a:schemeClr>
                </a:solidFill>
              </a:defRPr>
            </a:lvl3pPr>
            <a:lvl4pPr marL="1398895" indent="0">
              <a:buNone/>
              <a:defRPr sz="1632">
                <a:solidFill>
                  <a:schemeClr val="tx1">
                    <a:tint val="75000"/>
                  </a:schemeClr>
                </a:solidFill>
              </a:defRPr>
            </a:lvl4pPr>
            <a:lvl5pPr marL="1865193" indent="0">
              <a:buNone/>
              <a:defRPr sz="1632">
                <a:solidFill>
                  <a:schemeClr val="tx1">
                    <a:tint val="75000"/>
                  </a:schemeClr>
                </a:solidFill>
              </a:defRPr>
            </a:lvl5pPr>
            <a:lvl6pPr marL="2331491" indent="0">
              <a:buNone/>
              <a:defRPr sz="1632">
                <a:solidFill>
                  <a:schemeClr val="tx1">
                    <a:tint val="75000"/>
                  </a:schemeClr>
                </a:solidFill>
              </a:defRPr>
            </a:lvl6pPr>
            <a:lvl7pPr marL="2797790" indent="0">
              <a:buNone/>
              <a:defRPr sz="1632">
                <a:solidFill>
                  <a:schemeClr val="tx1">
                    <a:tint val="75000"/>
                  </a:schemeClr>
                </a:solidFill>
              </a:defRPr>
            </a:lvl7pPr>
            <a:lvl8pPr marL="3264088" indent="0">
              <a:buNone/>
              <a:defRPr sz="1632">
                <a:solidFill>
                  <a:schemeClr val="tx1">
                    <a:tint val="75000"/>
                  </a:schemeClr>
                </a:solidFill>
              </a:defRPr>
            </a:lvl8pPr>
            <a:lvl9pPr marL="3730386" indent="0">
              <a:buNone/>
              <a:defRPr sz="1632">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7C2D6D9-406A-447F-92CD-B54A8A8A24FA}" type="datetimeFigureOut">
              <a:rPr lang="en-US" smtClean="0">
                <a:solidFill>
                  <a:prstClr val="black">
                    <a:tint val="75000"/>
                  </a:prstClr>
                </a:solidFill>
              </a:rPr>
              <a:pPr/>
              <a:t>2/5/2015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B84BDCD-6930-4197-999A-B6D367170E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95510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3 for internal audiences">
    <p:spTree>
      <p:nvGrpSpPr>
        <p:cNvPr id="1" name=""/>
        <p:cNvGrpSpPr/>
        <p:nvPr/>
      </p:nvGrpSpPr>
      <p:grpSpPr>
        <a:xfrm>
          <a:off x="0" y="0"/>
          <a:ext cx="0" cy="0"/>
          <a:chOff x="0" y="0"/>
          <a:chExt cx="0" cy="0"/>
        </a:xfrm>
      </p:grpSpPr>
      <p:sp>
        <p:nvSpPr>
          <p:cNvPr id="8" name="Rectangle 7"/>
          <p:cNvSpPr/>
          <p:nvPr userDrawn="1"/>
        </p:nvSpPr>
        <p:spPr bwMode="auto">
          <a:xfrm>
            <a:off x="274638" y="2125663"/>
            <a:ext cx="9144000" cy="36576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8" y="2123084"/>
            <a:ext cx="9144000" cy="3663354"/>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638" y="3954457"/>
            <a:ext cx="9144000" cy="1828801"/>
          </a:xfrm>
          <a:noFill/>
        </p:spPr>
        <p:txBody>
          <a:bodyPr lIns="146304" tIns="109728" rIns="146304" bIns="109728">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pic>
        <p:nvPicPr>
          <p:cNvPr id="7" name="Picture 2" descr="D:\Documents\Projects\2012 Projects\_Template-Templates\MS Visual ID\Artwork\MSFT_cornerstone_tiles\CornerStoneTile-Blank\screen\CS_Tile_Purp526_rgb.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274638" y="296863"/>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10409969" y="479775"/>
            <a:ext cx="1552931" cy="332660"/>
          </a:xfrm>
          <a:prstGeom prst="rect">
            <a:avLst/>
          </a:prstGeom>
        </p:spPr>
      </p:pic>
    </p:spTree>
    <p:extLst>
      <p:ext uri="{BB962C8B-B14F-4D97-AF65-F5344CB8AC3E}">
        <p14:creationId xmlns:p14="http://schemas.microsoft.com/office/powerpoint/2010/main" val="54141122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55008" y="1861968"/>
            <a:ext cx="5285502" cy="4437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295965" y="1861968"/>
            <a:ext cx="5285502" cy="4437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7C2D6D9-406A-447F-92CD-B54A8A8A24FA}" type="datetimeFigureOut">
              <a:rPr lang="en-US" smtClean="0">
                <a:solidFill>
                  <a:prstClr val="black">
                    <a:tint val="75000"/>
                  </a:prstClr>
                </a:solidFill>
              </a:rPr>
              <a:pPr/>
              <a:t>2/5/2015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B84BDCD-6930-4197-999A-B6D367170E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284317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56627" y="372394"/>
            <a:ext cx="10726460" cy="1351952"/>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56628" y="1714631"/>
            <a:ext cx="5261211" cy="840314"/>
          </a:xfrm>
        </p:spPr>
        <p:txBody>
          <a:bodyPr anchor="b"/>
          <a:lstStyle>
            <a:lvl1pPr marL="0" indent="0">
              <a:buNone/>
              <a:defRPr sz="2448" b="1"/>
            </a:lvl1pPr>
            <a:lvl2pPr marL="466298" indent="0">
              <a:buNone/>
              <a:defRPr sz="2040" b="1"/>
            </a:lvl2pPr>
            <a:lvl3pPr marL="932597" indent="0">
              <a:buNone/>
              <a:defRPr sz="1836" b="1"/>
            </a:lvl3pPr>
            <a:lvl4pPr marL="1398895" indent="0">
              <a:buNone/>
              <a:defRPr sz="1632" b="1"/>
            </a:lvl4pPr>
            <a:lvl5pPr marL="1865193" indent="0">
              <a:buNone/>
              <a:defRPr sz="1632" b="1"/>
            </a:lvl5pPr>
            <a:lvl6pPr marL="2331491" indent="0">
              <a:buNone/>
              <a:defRPr sz="1632" b="1"/>
            </a:lvl6pPr>
            <a:lvl7pPr marL="2797790" indent="0">
              <a:buNone/>
              <a:defRPr sz="1632" b="1"/>
            </a:lvl7pPr>
            <a:lvl8pPr marL="3264088" indent="0">
              <a:buNone/>
              <a:defRPr sz="1632" b="1"/>
            </a:lvl8pPr>
            <a:lvl9pPr marL="3730386" indent="0">
              <a:buNone/>
              <a:defRPr sz="1632" b="1"/>
            </a:lvl9pPr>
          </a:lstStyle>
          <a:p>
            <a:pPr lvl="0"/>
            <a:r>
              <a:rPr lang="en-US" smtClean="0"/>
              <a:t>Click to edit Master text styles</a:t>
            </a:r>
          </a:p>
        </p:txBody>
      </p:sp>
      <p:sp>
        <p:nvSpPr>
          <p:cNvPr id="4" name="Content Placeholder 3"/>
          <p:cNvSpPr>
            <a:spLocks noGrp="1"/>
          </p:cNvSpPr>
          <p:nvPr>
            <p:ph sz="half" idx="2"/>
          </p:nvPr>
        </p:nvSpPr>
        <p:spPr>
          <a:xfrm>
            <a:off x="856628" y="2554944"/>
            <a:ext cx="5261211" cy="375793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295965" y="1714631"/>
            <a:ext cx="5287122" cy="840314"/>
          </a:xfrm>
        </p:spPr>
        <p:txBody>
          <a:bodyPr anchor="b"/>
          <a:lstStyle>
            <a:lvl1pPr marL="0" indent="0">
              <a:buNone/>
              <a:defRPr sz="2448" b="1"/>
            </a:lvl1pPr>
            <a:lvl2pPr marL="466298" indent="0">
              <a:buNone/>
              <a:defRPr sz="2040" b="1"/>
            </a:lvl2pPr>
            <a:lvl3pPr marL="932597" indent="0">
              <a:buNone/>
              <a:defRPr sz="1836" b="1"/>
            </a:lvl3pPr>
            <a:lvl4pPr marL="1398895" indent="0">
              <a:buNone/>
              <a:defRPr sz="1632" b="1"/>
            </a:lvl4pPr>
            <a:lvl5pPr marL="1865193" indent="0">
              <a:buNone/>
              <a:defRPr sz="1632" b="1"/>
            </a:lvl5pPr>
            <a:lvl6pPr marL="2331491" indent="0">
              <a:buNone/>
              <a:defRPr sz="1632" b="1"/>
            </a:lvl6pPr>
            <a:lvl7pPr marL="2797790" indent="0">
              <a:buNone/>
              <a:defRPr sz="1632" b="1"/>
            </a:lvl7pPr>
            <a:lvl8pPr marL="3264088" indent="0">
              <a:buNone/>
              <a:defRPr sz="1632" b="1"/>
            </a:lvl8pPr>
            <a:lvl9pPr marL="3730386" indent="0">
              <a:buNone/>
              <a:defRPr sz="1632" b="1"/>
            </a:lvl9pPr>
          </a:lstStyle>
          <a:p>
            <a:pPr lvl="0"/>
            <a:r>
              <a:rPr lang="en-US" smtClean="0"/>
              <a:t>Click to edit Master text styles</a:t>
            </a:r>
          </a:p>
        </p:txBody>
      </p:sp>
      <p:sp>
        <p:nvSpPr>
          <p:cNvPr id="6" name="Content Placeholder 5"/>
          <p:cNvSpPr>
            <a:spLocks noGrp="1"/>
          </p:cNvSpPr>
          <p:nvPr>
            <p:ph sz="quarter" idx="4"/>
          </p:nvPr>
        </p:nvSpPr>
        <p:spPr>
          <a:xfrm>
            <a:off x="6295965" y="2554944"/>
            <a:ext cx="5287122" cy="375793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7C2D6D9-406A-447F-92CD-B54A8A8A24FA}" type="datetimeFigureOut">
              <a:rPr lang="en-US" smtClean="0">
                <a:solidFill>
                  <a:prstClr val="black">
                    <a:tint val="75000"/>
                  </a:prstClr>
                </a:solidFill>
              </a:rPr>
              <a:pPr/>
              <a:t>2/5/2015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B84BDCD-6930-4197-999A-B6D367170E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807476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7C2D6D9-406A-447F-92CD-B54A8A8A24FA}" type="datetimeFigureOut">
              <a:rPr lang="en-US" smtClean="0">
                <a:solidFill>
                  <a:prstClr val="black">
                    <a:tint val="75000"/>
                  </a:prstClr>
                </a:solidFill>
              </a:rPr>
              <a:pPr/>
              <a:t>2/5/2015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B84BDCD-6930-4197-999A-B6D367170E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114675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C2D6D9-406A-447F-92CD-B54A8A8A24FA}" type="datetimeFigureOut">
              <a:rPr lang="en-US" smtClean="0">
                <a:solidFill>
                  <a:prstClr val="black">
                    <a:tint val="75000"/>
                  </a:prstClr>
                </a:solidFill>
              </a:rPr>
              <a:pPr/>
              <a:t>2/5/2015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B84BDCD-6930-4197-999A-B6D367170E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987822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628" y="466302"/>
            <a:ext cx="4011087" cy="1632056"/>
          </a:xfrm>
        </p:spPr>
        <p:txBody>
          <a:bodyPr anchor="b"/>
          <a:lstStyle>
            <a:lvl1pPr>
              <a:defRPr sz="3264"/>
            </a:lvl1pPr>
          </a:lstStyle>
          <a:p>
            <a:r>
              <a:rPr lang="en-US" smtClean="0"/>
              <a:t>Click to edit Master title style</a:t>
            </a:r>
            <a:endParaRPr lang="en-US"/>
          </a:p>
        </p:txBody>
      </p:sp>
      <p:sp>
        <p:nvSpPr>
          <p:cNvPr id="3" name="Content Placeholder 2"/>
          <p:cNvSpPr>
            <a:spLocks noGrp="1"/>
          </p:cNvSpPr>
          <p:nvPr>
            <p:ph idx="1"/>
          </p:nvPr>
        </p:nvSpPr>
        <p:spPr>
          <a:xfrm>
            <a:off x="5287122" y="1007083"/>
            <a:ext cx="6295965" cy="4970646"/>
          </a:xfrm>
        </p:spPr>
        <p:txBody>
          <a:bodyPr/>
          <a:lstStyle>
            <a:lvl1pPr>
              <a:defRPr sz="3264"/>
            </a:lvl1pPr>
            <a:lvl2pPr>
              <a:defRPr sz="2856"/>
            </a:lvl2pPr>
            <a:lvl3pPr>
              <a:defRPr sz="2448"/>
            </a:lvl3pPr>
            <a:lvl4pPr>
              <a:defRPr sz="2040"/>
            </a:lvl4pPr>
            <a:lvl5pPr>
              <a:defRPr sz="2040"/>
            </a:lvl5pPr>
            <a:lvl6pPr>
              <a:defRPr sz="2040"/>
            </a:lvl6pPr>
            <a:lvl7pPr>
              <a:defRPr sz="2040"/>
            </a:lvl7pPr>
            <a:lvl8pPr>
              <a:defRPr sz="2040"/>
            </a:lvl8pPr>
            <a:lvl9pPr>
              <a:defRPr sz="204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56628" y="2098357"/>
            <a:ext cx="4011087" cy="3887467"/>
          </a:xfrm>
        </p:spPr>
        <p:txBody>
          <a:bodyPr/>
          <a:lstStyle>
            <a:lvl1pPr marL="0" indent="0">
              <a:buNone/>
              <a:defRPr sz="1632"/>
            </a:lvl1pPr>
            <a:lvl2pPr marL="466298" indent="0">
              <a:buNone/>
              <a:defRPr sz="1428"/>
            </a:lvl2pPr>
            <a:lvl3pPr marL="932597" indent="0">
              <a:buNone/>
              <a:defRPr sz="1224"/>
            </a:lvl3pPr>
            <a:lvl4pPr marL="1398895" indent="0">
              <a:buNone/>
              <a:defRPr sz="1020"/>
            </a:lvl4pPr>
            <a:lvl5pPr marL="1865193" indent="0">
              <a:buNone/>
              <a:defRPr sz="1020"/>
            </a:lvl5pPr>
            <a:lvl6pPr marL="2331491" indent="0">
              <a:buNone/>
              <a:defRPr sz="1020"/>
            </a:lvl6pPr>
            <a:lvl7pPr marL="2797790" indent="0">
              <a:buNone/>
              <a:defRPr sz="1020"/>
            </a:lvl7pPr>
            <a:lvl8pPr marL="3264088" indent="0">
              <a:buNone/>
              <a:defRPr sz="1020"/>
            </a:lvl8pPr>
            <a:lvl9pPr marL="3730386" indent="0">
              <a:buNone/>
              <a:defRPr sz="102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C2D6D9-406A-447F-92CD-B54A8A8A24FA}" type="datetimeFigureOut">
              <a:rPr lang="en-US" smtClean="0">
                <a:solidFill>
                  <a:prstClr val="black">
                    <a:tint val="75000"/>
                  </a:prstClr>
                </a:solidFill>
              </a:rPr>
              <a:pPr/>
              <a:t>2/5/2015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B84BDCD-6930-4197-999A-B6D367170E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576078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628" y="466302"/>
            <a:ext cx="4011087" cy="1632056"/>
          </a:xfrm>
        </p:spPr>
        <p:txBody>
          <a:bodyPr anchor="b"/>
          <a:lstStyle>
            <a:lvl1pPr>
              <a:defRPr sz="3264"/>
            </a:lvl1pPr>
          </a:lstStyle>
          <a:p>
            <a:r>
              <a:rPr lang="en-US" smtClean="0"/>
              <a:t>Click to edit Master title style</a:t>
            </a:r>
            <a:endParaRPr lang="en-US"/>
          </a:p>
        </p:txBody>
      </p:sp>
      <p:sp>
        <p:nvSpPr>
          <p:cNvPr id="3" name="Picture Placeholder 2"/>
          <p:cNvSpPr>
            <a:spLocks noGrp="1"/>
          </p:cNvSpPr>
          <p:nvPr>
            <p:ph type="pic" idx="1"/>
          </p:nvPr>
        </p:nvSpPr>
        <p:spPr>
          <a:xfrm>
            <a:off x="5287122" y="1007083"/>
            <a:ext cx="6295965" cy="4970646"/>
          </a:xfrm>
        </p:spPr>
        <p:txBody>
          <a:bodyPr/>
          <a:lstStyle>
            <a:lvl1pPr marL="0" indent="0">
              <a:buNone/>
              <a:defRPr sz="3264"/>
            </a:lvl1pPr>
            <a:lvl2pPr marL="466298" indent="0">
              <a:buNone/>
              <a:defRPr sz="2856"/>
            </a:lvl2pPr>
            <a:lvl3pPr marL="932597" indent="0">
              <a:buNone/>
              <a:defRPr sz="2448"/>
            </a:lvl3pPr>
            <a:lvl4pPr marL="1398895" indent="0">
              <a:buNone/>
              <a:defRPr sz="2040"/>
            </a:lvl4pPr>
            <a:lvl5pPr marL="1865193" indent="0">
              <a:buNone/>
              <a:defRPr sz="2040"/>
            </a:lvl5pPr>
            <a:lvl6pPr marL="2331491" indent="0">
              <a:buNone/>
              <a:defRPr sz="2040"/>
            </a:lvl6pPr>
            <a:lvl7pPr marL="2797790" indent="0">
              <a:buNone/>
              <a:defRPr sz="2040"/>
            </a:lvl7pPr>
            <a:lvl8pPr marL="3264088" indent="0">
              <a:buNone/>
              <a:defRPr sz="2040"/>
            </a:lvl8pPr>
            <a:lvl9pPr marL="3730386" indent="0">
              <a:buNone/>
              <a:defRPr sz="2040"/>
            </a:lvl9pPr>
          </a:lstStyle>
          <a:p>
            <a:endParaRPr lang="en-US"/>
          </a:p>
        </p:txBody>
      </p:sp>
      <p:sp>
        <p:nvSpPr>
          <p:cNvPr id="4" name="Text Placeholder 3"/>
          <p:cNvSpPr>
            <a:spLocks noGrp="1"/>
          </p:cNvSpPr>
          <p:nvPr>
            <p:ph type="body" sz="half" idx="2"/>
          </p:nvPr>
        </p:nvSpPr>
        <p:spPr>
          <a:xfrm>
            <a:off x="856628" y="2098357"/>
            <a:ext cx="4011087" cy="3887467"/>
          </a:xfrm>
        </p:spPr>
        <p:txBody>
          <a:bodyPr/>
          <a:lstStyle>
            <a:lvl1pPr marL="0" indent="0">
              <a:buNone/>
              <a:defRPr sz="1632"/>
            </a:lvl1pPr>
            <a:lvl2pPr marL="466298" indent="0">
              <a:buNone/>
              <a:defRPr sz="1428"/>
            </a:lvl2pPr>
            <a:lvl3pPr marL="932597" indent="0">
              <a:buNone/>
              <a:defRPr sz="1224"/>
            </a:lvl3pPr>
            <a:lvl4pPr marL="1398895" indent="0">
              <a:buNone/>
              <a:defRPr sz="1020"/>
            </a:lvl4pPr>
            <a:lvl5pPr marL="1865193" indent="0">
              <a:buNone/>
              <a:defRPr sz="1020"/>
            </a:lvl5pPr>
            <a:lvl6pPr marL="2331491" indent="0">
              <a:buNone/>
              <a:defRPr sz="1020"/>
            </a:lvl6pPr>
            <a:lvl7pPr marL="2797790" indent="0">
              <a:buNone/>
              <a:defRPr sz="1020"/>
            </a:lvl7pPr>
            <a:lvl8pPr marL="3264088" indent="0">
              <a:buNone/>
              <a:defRPr sz="1020"/>
            </a:lvl8pPr>
            <a:lvl9pPr marL="3730386" indent="0">
              <a:buNone/>
              <a:defRPr sz="102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C2D6D9-406A-447F-92CD-B54A8A8A24FA}" type="datetimeFigureOut">
              <a:rPr lang="en-US" smtClean="0">
                <a:solidFill>
                  <a:prstClr val="black">
                    <a:tint val="75000"/>
                  </a:prstClr>
                </a:solidFill>
              </a:rPr>
              <a:pPr/>
              <a:t>2/5/2015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B84BDCD-6930-4197-999A-B6D367170E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234195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C2D6D9-406A-447F-92CD-B54A8A8A24FA}" type="datetimeFigureOut">
              <a:rPr lang="en-US" smtClean="0">
                <a:solidFill>
                  <a:prstClr val="black">
                    <a:tint val="75000"/>
                  </a:prstClr>
                </a:solidFill>
              </a:rPr>
              <a:pPr/>
              <a:t>2/5/2015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B84BDCD-6930-4197-999A-B6D367170E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23205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99852" y="372394"/>
            <a:ext cx="2681615" cy="59275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55008" y="372394"/>
            <a:ext cx="7889389" cy="59275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C2D6D9-406A-447F-92CD-B54A8A8A24FA}" type="datetimeFigureOut">
              <a:rPr lang="en-US" smtClean="0">
                <a:solidFill>
                  <a:prstClr val="black">
                    <a:tint val="75000"/>
                  </a:prstClr>
                </a:solidFill>
              </a:rPr>
              <a:pPr/>
              <a:t>2/5/2015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B84BDCD-6930-4197-999A-B6D367170E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2788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b="-1"/>
          <a:stretch/>
        </p:blipFill>
        <p:spPr bwMode="gray">
          <a:xfrm flipH="1">
            <a:off x="0" y="0"/>
            <a:ext cx="12436476" cy="6994525"/>
          </a:xfrm>
          <a:prstGeom prst="rect">
            <a:avLst/>
          </a:prstGeom>
        </p:spPr>
      </p:pic>
      <p:sp>
        <p:nvSpPr>
          <p:cNvPr id="18" name="Rectangle 17"/>
          <p:cNvSpPr/>
          <p:nvPr userDrawn="1"/>
        </p:nvSpPr>
        <p:spPr bwMode="gray">
          <a:xfrm>
            <a:off x="274638" y="2125663"/>
            <a:ext cx="73152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4702" y="2123925"/>
            <a:ext cx="7316788" cy="1830538"/>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702" y="3957638"/>
            <a:ext cx="7316788" cy="1825625"/>
          </a:xfrm>
        </p:spPr>
        <p:txBody>
          <a:bodyPr tIns="109728" bIns="109728">
            <a:noAutofit/>
          </a:bodyPr>
          <a:lstStyle>
            <a:lvl1pPr marL="0" indent="0">
              <a:spcBef>
                <a:spcPts val="0"/>
              </a:spcBef>
              <a:buNone/>
              <a:defRPr sz="3200" baseline="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58332" y="480503"/>
            <a:ext cx="1552931" cy="332660"/>
          </a:xfrm>
          <a:prstGeom prst="rect">
            <a:avLst/>
          </a:prstGeom>
        </p:spPr>
      </p:pic>
    </p:spTree>
    <p:extLst>
      <p:ext uri="{BB962C8B-B14F-4D97-AF65-F5344CB8AC3E}">
        <p14:creationId xmlns:p14="http://schemas.microsoft.com/office/powerpoint/2010/main" val="129127388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4 for internal audiences">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screen">
            <a:extLst>
              <a:ext uri="{28A0092B-C50C-407E-A947-70E740481C1C}">
                <a14:useLocalDpi xmlns:a14="http://schemas.microsoft.com/office/drawing/2010/main"/>
              </a:ext>
            </a:extLst>
          </a:blip>
          <a:srcRect b="-1"/>
          <a:stretch/>
        </p:blipFill>
        <p:spPr>
          <a:xfrm flipH="1">
            <a:off x="-1" y="0"/>
            <a:ext cx="12436476" cy="6994525"/>
          </a:xfrm>
          <a:prstGeom prst="rect">
            <a:avLst/>
          </a:prstGeom>
        </p:spPr>
      </p:pic>
      <p:sp>
        <p:nvSpPr>
          <p:cNvPr id="20" name="Rectangle 19"/>
          <p:cNvSpPr/>
          <p:nvPr userDrawn="1"/>
        </p:nvSpPr>
        <p:spPr bwMode="gray">
          <a:xfrm>
            <a:off x="274638" y="2125663"/>
            <a:ext cx="73152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4"/>
            <a:ext cx="7316788" cy="1828800"/>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3050" y="3957638"/>
            <a:ext cx="7316788" cy="1825625"/>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7" name="Picture 2" descr="D:\Documents\Projects\2012 Projects\_Template-Templates\MS Visual ID\Artwork\MSFT_cornerstone_tiles\CornerStoneTile-Blank\screen\CS_Tile_Purp526_rgb.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74638" y="295275"/>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invGray">
          <a:xfrm>
            <a:off x="10411875" y="479775"/>
            <a:ext cx="1552931" cy="332660"/>
          </a:xfrm>
          <a:prstGeom prst="rect">
            <a:avLst/>
          </a:prstGeom>
        </p:spPr>
      </p:pic>
    </p:spTree>
    <p:extLst>
      <p:ext uri="{BB962C8B-B14F-4D97-AF65-F5344CB8AC3E}">
        <p14:creationId xmlns:p14="http://schemas.microsoft.com/office/powerpoint/2010/main" val="241443469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5">
    <p:spTree>
      <p:nvGrpSpPr>
        <p:cNvPr id="1" name=""/>
        <p:cNvGrpSpPr/>
        <p:nvPr/>
      </p:nvGrpSpPr>
      <p:grpSpPr>
        <a:xfrm>
          <a:off x="0" y="0"/>
          <a:ext cx="0" cy="0"/>
          <a:chOff x="0" y="0"/>
          <a:chExt cx="0" cy="0"/>
        </a:xfrm>
      </p:grpSpPr>
      <p:pic>
        <p:nvPicPr>
          <p:cNvPr id="1027" name="Picture 3" descr="D:\Online_ART\Recent Additions\_FY12 Microsoft Brand Photography_NA_only_no-exp\144 ppi RGB jpg\MSC12_Russell_001.jpg"/>
          <p:cNvPicPr>
            <a:picLocks noChangeAspect="1" noChangeArrowheads="1"/>
          </p:cNvPicPr>
          <p:nvPr userDrawn="1"/>
        </p:nvPicPr>
        <p:blipFill rotWithShape="1">
          <a:blip r:embed="rId2">
            <a:extLst>
              <a:ext uri="{28A0092B-C50C-407E-A947-70E740481C1C}">
                <a14:useLocalDpi xmlns:a14="http://schemas.microsoft.com/office/drawing/2010/main"/>
              </a:ext>
            </a:extLst>
          </a:blip>
          <a:srcRect/>
          <a:stretch/>
        </p:blipFill>
        <p:spPr bwMode="auto">
          <a:xfrm flipH="1">
            <a:off x="-5" y="0"/>
            <a:ext cx="12434711" cy="6994525"/>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userDrawn="1"/>
        </p:nvSpPr>
        <p:spPr bwMode="gray">
          <a:xfrm>
            <a:off x="274638" y="2125663"/>
            <a:ext cx="64008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3925"/>
            <a:ext cx="6402388" cy="1830538"/>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3050" y="3957638"/>
            <a:ext cx="6402388" cy="1825625"/>
          </a:xfrm>
          <a:noFill/>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58332" y="480503"/>
            <a:ext cx="1552931" cy="332660"/>
          </a:xfrm>
          <a:prstGeom prst="rect">
            <a:avLst/>
          </a:prstGeom>
        </p:spPr>
      </p:pic>
    </p:spTree>
    <p:extLst>
      <p:ext uri="{BB962C8B-B14F-4D97-AF65-F5344CB8AC3E}">
        <p14:creationId xmlns:p14="http://schemas.microsoft.com/office/powerpoint/2010/main" val="414518137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5 for internal audiences">
    <p:spTree>
      <p:nvGrpSpPr>
        <p:cNvPr id="1" name=""/>
        <p:cNvGrpSpPr/>
        <p:nvPr/>
      </p:nvGrpSpPr>
      <p:grpSpPr>
        <a:xfrm>
          <a:off x="0" y="0"/>
          <a:ext cx="0" cy="0"/>
          <a:chOff x="0" y="0"/>
          <a:chExt cx="0" cy="0"/>
        </a:xfrm>
      </p:grpSpPr>
      <p:pic>
        <p:nvPicPr>
          <p:cNvPr id="1027" name="Picture 3" descr="D:\Online_ART\Recent Additions\_FY12 Microsoft Brand Photography_NA_only_no-exp\144 ppi RGB jpg\MSC12_Russell_001.jpg"/>
          <p:cNvPicPr>
            <a:picLocks noChangeAspect="1" noChangeArrowheads="1"/>
          </p:cNvPicPr>
          <p:nvPr userDrawn="1"/>
        </p:nvPicPr>
        <p:blipFill rotWithShape="1">
          <a:blip r:embed="rId2">
            <a:extLst>
              <a:ext uri="{28A0092B-C50C-407E-A947-70E740481C1C}">
                <a14:useLocalDpi xmlns:a14="http://schemas.microsoft.com/office/drawing/2010/main"/>
              </a:ext>
            </a:extLst>
          </a:blip>
          <a:srcRect/>
          <a:stretch/>
        </p:blipFill>
        <p:spPr bwMode="auto">
          <a:xfrm flipH="1">
            <a:off x="-5" y="0"/>
            <a:ext cx="12434711" cy="6994525"/>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userDrawn="1"/>
        </p:nvSpPr>
        <p:spPr bwMode="gray">
          <a:xfrm>
            <a:off x="274638" y="2125663"/>
            <a:ext cx="64008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3919"/>
            <a:ext cx="6402388" cy="1830538"/>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3050" y="3957612"/>
            <a:ext cx="6402388" cy="1825625"/>
          </a:xfrm>
          <a:noFill/>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p>
        </p:txBody>
      </p:sp>
      <p:pic>
        <p:nvPicPr>
          <p:cNvPr id="6" name="Picture 2" descr="D:\Documents\Projects\2012 Projects\_Template-Templates\MS Visual ID\Artwork\MSFT_cornerstone_tiles\CornerStoneTile-Blank\screen\CS_Tile_Purp526_rgb.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74638" y="295275"/>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458360" y="6182089"/>
            <a:ext cx="1552931" cy="332660"/>
          </a:xfrm>
          <a:prstGeom prst="rect">
            <a:avLst/>
          </a:prstGeom>
        </p:spPr>
      </p:pic>
    </p:spTree>
    <p:extLst>
      <p:ext uri="{BB962C8B-B14F-4D97-AF65-F5344CB8AC3E}">
        <p14:creationId xmlns:p14="http://schemas.microsoft.com/office/powerpoint/2010/main" val="150961206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6">
    <p:spTree>
      <p:nvGrpSpPr>
        <p:cNvPr id="1" name=""/>
        <p:cNvGrpSpPr/>
        <p:nvPr/>
      </p:nvGrpSpPr>
      <p:grpSpPr>
        <a:xfrm>
          <a:off x="0" y="0"/>
          <a:ext cx="0" cy="0"/>
          <a:chOff x="0" y="0"/>
          <a:chExt cx="0" cy="0"/>
        </a:xfrm>
      </p:grpSpPr>
      <p:pic>
        <p:nvPicPr>
          <p:cNvPr id="3076" name="Picture 4" descr="D:\Online_ART\Recent Additions\_FY12 Microsoft Brand Photography_NA_only_no-exp\144 ppi RGB jpg\MSC12_Chris_002.jpg"/>
          <p:cNvPicPr>
            <a:picLocks noChangeAspect="1" noChangeArrowheads="1"/>
          </p:cNvPicPr>
          <p:nvPr userDrawn="1"/>
        </p:nvPicPr>
        <p:blipFill rotWithShape="1">
          <a:blip r:embed="rId2">
            <a:extLst>
              <a:ext uri="{28A0092B-C50C-407E-A947-70E740481C1C}">
                <a14:useLocalDpi xmlns:a14="http://schemas.microsoft.com/office/drawing/2010/main"/>
              </a:ext>
            </a:extLst>
          </a:blip>
          <a:srcRect l="114" t="1" b="-114"/>
          <a:stretch/>
        </p:blipFill>
        <p:spPr bwMode="auto">
          <a:xfrm flipH="1">
            <a:off x="-1" y="0"/>
            <a:ext cx="12436476" cy="6994524"/>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userDrawn="1"/>
        </p:nvSpPr>
        <p:spPr bwMode="gray">
          <a:xfrm>
            <a:off x="274638" y="2125663"/>
            <a:ext cx="73152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3925"/>
            <a:ext cx="7316788" cy="1830538"/>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p:nvPr>
        </p:nvSpPr>
        <p:spPr bwMode="ltGray">
          <a:xfrm>
            <a:off x="273050" y="3957638"/>
            <a:ext cx="7316788" cy="1825625"/>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Click to edit Master text</a:t>
            </a:r>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10425208" y="480503"/>
            <a:ext cx="1552931" cy="332660"/>
          </a:xfrm>
          <a:prstGeom prst="rect">
            <a:avLst/>
          </a:prstGeom>
        </p:spPr>
      </p:pic>
    </p:spTree>
    <p:extLst>
      <p:ext uri="{BB962C8B-B14F-4D97-AF65-F5344CB8AC3E}">
        <p14:creationId xmlns:p14="http://schemas.microsoft.com/office/powerpoint/2010/main" val="59467565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2.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90270825"/>
      </p:ext>
    </p:extLst>
  </p:cSld>
  <p:clrMap bg1="lt1" tx1="dk1" bg2="lt2" tx2="dk2" accent1="accent1" accent2="accent2" accent3="accent3" accent4="accent4" accent5="accent5" accent6="accent6" hlink="hlink" folHlink="folHlink"/>
  <p:sldLayoutIdLst>
    <p:sldLayoutId id="2147484167" r:id="rId1"/>
    <p:sldLayoutId id="2147484166" r:id="rId2"/>
    <p:sldLayoutId id="2147484103" r:id="rId3"/>
    <p:sldLayoutId id="2147484168" r:id="rId4"/>
    <p:sldLayoutId id="2147484163" r:id="rId5"/>
    <p:sldLayoutId id="2147484161" r:id="rId6"/>
    <p:sldLayoutId id="2147484169" r:id="rId7"/>
    <p:sldLayoutId id="2147484180" r:id="rId8"/>
    <p:sldLayoutId id="2147484170" r:id="rId9"/>
    <p:sldLayoutId id="2147484177" r:id="rId10"/>
    <p:sldLayoutId id="2147484173" r:id="rId11"/>
    <p:sldLayoutId id="2147484179" r:id="rId12"/>
    <p:sldLayoutId id="2147484172" r:id="rId13"/>
    <p:sldLayoutId id="2147484181" r:id="rId14"/>
    <p:sldLayoutId id="2147484162" r:id="rId15"/>
    <p:sldLayoutId id="2147484164" r:id="rId16"/>
    <p:sldLayoutId id="2147484105" r:id="rId17"/>
    <p:sldLayoutId id="2147484182" r:id="rId18"/>
    <p:sldLayoutId id="2147484130" r:id="rId19"/>
    <p:sldLayoutId id="2147484101" r:id="rId20"/>
    <p:sldLayoutId id="2147484102" r:id="rId21"/>
    <p:sldLayoutId id="2147484087" r:id="rId22"/>
    <p:sldLayoutId id="2147484098" r:id="rId23"/>
    <p:sldLayoutId id="2147484086" r:id="rId24"/>
    <p:sldLayoutId id="2147484107" r:id="rId25"/>
    <p:sldLayoutId id="2147484099" r:id="rId26"/>
    <p:sldLayoutId id="2147484100" r:id="rId27"/>
    <p:sldLayoutId id="2147484089" r:id="rId28"/>
    <p:sldLayoutId id="2147484106" r:id="rId29"/>
    <p:sldLayoutId id="2147484092" r:id="rId30"/>
    <p:sldLayoutId id="2147484093" r:id="rId31"/>
    <p:sldLayoutId id="2147484127" r:id="rId32"/>
    <p:sldLayoutId id="2147484128" r:id="rId33"/>
    <p:sldLayoutId id="2147484129" r:id="rId34"/>
    <p:sldLayoutId id="2147484094" r:id="rId35"/>
    <p:sldLayoutId id="2147484096" r:id="rId36"/>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55008" y="372394"/>
            <a:ext cx="10726460" cy="1351952"/>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55008" y="1861968"/>
            <a:ext cx="10726460" cy="443796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55008" y="6482889"/>
            <a:ext cx="2798207" cy="372394"/>
          </a:xfrm>
          <a:prstGeom prst="rect">
            <a:avLst/>
          </a:prstGeom>
        </p:spPr>
        <p:txBody>
          <a:bodyPr vert="horz" lIns="91440" tIns="45720" rIns="91440" bIns="45720" rtlCol="0" anchor="ctr"/>
          <a:lstStyle>
            <a:lvl1pPr algn="l">
              <a:defRPr sz="1224">
                <a:solidFill>
                  <a:schemeClr val="tx1">
                    <a:tint val="75000"/>
                  </a:schemeClr>
                </a:solidFill>
              </a:defRPr>
            </a:lvl1pPr>
          </a:lstStyle>
          <a:p>
            <a:pPr defTabSz="932597"/>
            <a:fld id="{57C2D6D9-406A-447F-92CD-B54A8A8A24FA}" type="datetimeFigureOut">
              <a:rPr lang="en-US" smtClean="0">
                <a:solidFill>
                  <a:prstClr val="black">
                    <a:tint val="75000"/>
                  </a:prstClr>
                </a:solidFill>
              </a:rPr>
              <a:pPr defTabSz="932597"/>
              <a:t>2/5/2015</a:t>
            </a:fld>
            <a:endParaRPr lang="en-US">
              <a:solidFill>
                <a:prstClr val="black">
                  <a:tint val="75000"/>
                </a:prstClr>
              </a:solidFill>
            </a:endParaRPr>
          </a:p>
        </p:txBody>
      </p:sp>
      <p:sp>
        <p:nvSpPr>
          <p:cNvPr id="5" name="Footer Placeholder 4"/>
          <p:cNvSpPr>
            <a:spLocks noGrp="1"/>
          </p:cNvSpPr>
          <p:nvPr>
            <p:ph type="ftr" sz="quarter" idx="3"/>
          </p:nvPr>
        </p:nvSpPr>
        <p:spPr>
          <a:xfrm>
            <a:off x="4119583" y="6482889"/>
            <a:ext cx="4197310" cy="372394"/>
          </a:xfrm>
          <a:prstGeom prst="rect">
            <a:avLst/>
          </a:prstGeom>
        </p:spPr>
        <p:txBody>
          <a:bodyPr vert="horz" lIns="91440" tIns="45720" rIns="91440" bIns="45720" rtlCol="0" anchor="ctr"/>
          <a:lstStyle>
            <a:lvl1pPr algn="ctr">
              <a:defRPr sz="1224">
                <a:solidFill>
                  <a:schemeClr val="tx1">
                    <a:tint val="75000"/>
                  </a:schemeClr>
                </a:solidFill>
              </a:defRPr>
            </a:lvl1pPr>
          </a:lstStyle>
          <a:p>
            <a:pPr defTabSz="932597"/>
            <a:endParaRPr lang="en-US">
              <a:solidFill>
                <a:prstClr val="black">
                  <a:tint val="75000"/>
                </a:prstClr>
              </a:solidFill>
            </a:endParaRPr>
          </a:p>
        </p:txBody>
      </p:sp>
      <p:sp>
        <p:nvSpPr>
          <p:cNvPr id="6" name="Slide Number Placeholder 5"/>
          <p:cNvSpPr>
            <a:spLocks noGrp="1"/>
          </p:cNvSpPr>
          <p:nvPr>
            <p:ph type="sldNum" sz="quarter" idx="4"/>
          </p:nvPr>
        </p:nvSpPr>
        <p:spPr>
          <a:xfrm>
            <a:off x="8783260" y="6482889"/>
            <a:ext cx="2798207" cy="372394"/>
          </a:xfrm>
          <a:prstGeom prst="rect">
            <a:avLst/>
          </a:prstGeom>
        </p:spPr>
        <p:txBody>
          <a:bodyPr vert="horz" lIns="91440" tIns="45720" rIns="91440" bIns="45720" rtlCol="0" anchor="ctr"/>
          <a:lstStyle>
            <a:lvl1pPr algn="r">
              <a:defRPr sz="1224">
                <a:solidFill>
                  <a:schemeClr val="tx1">
                    <a:tint val="75000"/>
                  </a:schemeClr>
                </a:solidFill>
              </a:defRPr>
            </a:lvl1pPr>
          </a:lstStyle>
          <a:p>
            <a:pPr defTabSz="932597"/>
            <a:fld id="{0B84BDCD-6930-4197-999A-B6D367170E8D}" type="slidenum">
              <a:rPr lang="en-US" smtClean="0">
                <a:solidFill>
                  <a:prstClr val="black">
                    <a:tint val="75000"/>
                  </a:prstClr>
                </a:solidFill>
              </a:rPr>
              <a:pPr defTabSz="932597"/>
              <a:t>‹#›</a:t>
            </a:fld>
            <a:endParaRPr lang="en-US">
              <a:solidFill>
                <a:prstClr val="black">
                  <a:tint val="75000"/>
                </a:prstClr>
              </a:solidFill>
            </a:endParaRPr>
          </a:p>
        </p:txBody>
      </p:sp>
    </p:spTree>
    <p:extLst>
      <p:ext uri="{BB962C8B-B14F-4D97-AF65-F5344CB8AC3E}">
        <p14:creationId xmlns:p14="http://schemas.microsoft.com/office/powerpoint/2010/main" val="2943212606"/>
      </p:ext>
    </p:extLst>
  </p:cSld>
  <p:clrMap bg1="lt1" tx1="dk1" bg2="lt2" tx2="dk2" accent1="accent1" accent2="accent2" accent3="accent3" accent4="accent4" accent5="accent5" accent6="accent6" hlink="hlink" folHlink="folHlink"/>
  <p:sldLayoutIdLst>
    <p:sldLayoutId id="2147484184" r:id="rId1"/>
    <p:sldLayoutId id="2147484185" r:id="rId2"/>
    <p:sldLayoutId id="2147484186" r:id="rId3"/>
    <p:sldLayoutId id="2147484187" r:id="rId4"/>
    <p:sldLayoutId id="2147484188" r:id="rId5"/>
    <p:sldLayoutId id="2147484189" r:id="rId6"/>
    <p:sldLayoutId id="2147484190" r:id="rId7"/>
    <p:sldLayoutId id="2147484191" r:id="rId8"/>
    <p:sldLayoutId id="2147484192" r:id="rId9"/>
    <p:sldLayoutId id="2147484193" r:id="rId10"/>
    <p:sldLayoutId id="2147484194" r:id="rId11"/>
  </p:sldLayoutIdLst>
  <p:txStyles>
    <p:titleStyle>
      <a:lvl1pPr algn="l" defTabSz="932597" rtl="0" eaLnBrk="1" latinLnBrk="0" hangingPunct="1">
        <a:lnSpc>
          <a:spcPct val="90000"/>
        </a:lnSpc>
        <a:spcBef>
          <a:spcPct val="0"/>
        </a:spcBef>
        <a:buNone/>
        <a:defRPr sz="4488" kern="1200">
          <a:solidFill>
            <a:schemeClr val="tx1"/>
          </a:solidFill>
          <a:latin typeface="+mj-lt"/>
          <a:ea typeface="+mj-ea"/>
          <a:cs typeface="+mj-cs"/>
        </a:defRPr>
      </a:lvl1pPr>
    </p:titleStyle>
    <p:bodyStyle>
      <a:lvl1pPr marL="233149" indent="-233149" algn="l" defTabSz="932597" rtl="0" eaLnBrk="1" latinLnBrk="0" hangingPunct="1">
        <a:lnSpc>
          <a:spcPct val="90000"/>
        </a:lnSpc>
        <a:spcBef>
          <a:spcPts val="1020"/>
        </a:spcBef>
        <a:buFont typeface="Arial" panose="020B0604020202020204" pitchFamily="34" charset="0"/>
        <a:buChar char="•"/>
        <a:defRPr sz="2856" kern="1200">
          <a:solidFill>
            <a:schemeClr val="tx1"/>
          </a:solidFill>
          <a:latin typeface="+mn-lt"/>
          <a:ea typeface="+mn-ea"/>
          <a:cs typeface="+mn-cs"/>
        </a:defRPr>
      </a:lvl1pPr>
      <a:lvl2pPr marL="699447" indent="-233149" algn="l" defTabSz="932597" rtl="0" eaLnBrk="1" latinLnBrk="0" hangingPunct="1">
        <a:lnSpc>
          <a:spcPct val="90000"/>
        </a:lnSpc>
        <a:spcBef>
          <a:spcPts val="510"/>
        </a:spcBef>
        <a:buFont typeface="Arial" panose="020B0604020202020204" pitchFamily="34" charset="0"/>
        <a:buChar char="•"/>
        <a:defRPr sz="2448" kern="1200">
          <a:solidFill>
            <a:schemeClr val="tx1"/>
          </a:solidFill>
          <a:latin typeface="+mn-lt"/>
          <a:ea typeface="+mn-ea"/>
          <a:cs typeface="+mn-cs"/>
        </a:defRPr>
      </a:lvl2pPr>
      <a:lvl3pPr marL="1165746" indent="-233149" algn="l" defTabSz="932597" rtl="0" eaLnBrk="1" latinLnBrk="0" hangingPunct="1">
        <a:lnSpc>
          <a:spcPct val="90000"/>
        </a:lnSpc>
        <a:spcBef>
          <a:spcPts val="510"/>
        </a:spcBef>
        <a:buFont typeface="Arial" panose="020B0604020202020204" pitchFamily="34" charset="0"/>
        <a:buChar char="•"/>
        <a:defRPr sz="2040" kern="1200">
          <a:solidFill>
            <a:schemeClr val="tx1"/>
          </a:solidFill>
          <a:latin typeface="+mn-lt"/>
          <a:ea typeface="+mn-ea"/>
          <a:cs typeface="+mn-cs"/>
        </a:defRPr>
      </a:lvl3pPr>
      <a:lvl4pPr marL="1632044" indent="-233149" algn="l" defTabSz="932597"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4pPr>
      <a:lvl5pPr marL="2098342" indent="-233149" algn="l" defTabSz="932597"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5pPr>
      <a:lvl6pPr marL="2564641" indent="-233149" algn="l" defTabSz="932597"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6pPr>
      <a:lvl7pPr marL="3030939" indent="-233149" algn="l" defTabSz="932597"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7pPr>
      <a:lvl8pPr marL="3497237" indent="-233149" algn="l" defTabSz="932597"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8pPr>
      <a:lvl9pPr marL="3963535" indent="-233149" algn="l" defTabSz="932597"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9pPr>
    </p:bodyStyle>
    <p:otherStyle>
      <a:defPPr>
        <a:defRPr lang="en-US"/>
      </a:defPPr>
      <a:lvl1pPr marL="0" algn="l" defTabSz="932597" rtl="0" eaLnBrk="1" latinLnBrk="0" hangingPunct="1">
        <a:defRPr sz="1836" kern="1200">
          <a:solidFill>
            <a:schemeClr val="tx1"/>
          </a:solidFill>
          <a:latin typeface="+mn-lt"/>
          <a:ea typeface="+mn-ea"/>
          <a:cs typeface="+mn-cs"/>
        </a:defRPr>
      </a:lvl1pPr>
      <a:lvl2pPr marL="466298" algn="l" defTabSz="932597" rtl="0" eaLnBrk="1" latinLnBrk="0" hangingPunct="1">
        <a:defRPr sz="1836" kern="1200">
          <a:solidFill>
            <a:schemeClr val="tx1"/>
          </a:solidFill>
          <a:latin typeface="+mn-lt"/>
          <a:ea typeface="+mn-ea"/>
          <a:cs typeface="+mn-cs"/>
        </a:defRPr>
      </a:lvl2pPr>
      <a:lvl3pPr marL="932597" algn="l" defTabSz="932597" rtl="0" eaLnBrk="1" latinLnBrk="0" hangingPunct="1">
        <a:defRPr sz="1836" kern="1200">
          <a:solidFill>
            <a:schemeClr val="tx1"/>
          </a:solidFill>
          <a:latin typeface="+mn-lt"/>
          <a:ea typeface="+mn-ea"/>
          <a:cs typeface="+mn-cs"/>
        </a:defRPr>
      </a:lvl3pPr>
      <a:lvl4pPr marL="1398895" algn="l" defTabSz="932597" rtl="0" eaLnBrk="1" latinLnBrk="0" hangingPunct="1">
        <a:defRPr sz="1836" kern="1200">
          <a:solidFill>
            <a:schemeClr val="tx1"/>
          </a:solidFill>
          <a:latin typeface="+mn-lt"/>
          <a:ea typeface="+mn-ea"/>
          <a:cs typeface="+mn-cs"/>
        </a:defRPr>
      </a:lvl4pPr>
      <a:lvl5pPr marL="1865193" algn="l" defTabSz="932597" rtl="0" eaLnBrk="1" latinLnBrk="0" hangingPunct="1">
        <a:defRPr sz="1836" kern="1200">
          <a:solidFill>
            <a:schemeClr val="tx1"/>
          </a:solidFill>
          <a:latin typeface="+mn-lt"/>
          <a:ea typeface="+mn-ea"/>
          <a:cs typeface="+mn-cs"/>
        </a:defRPr>
      </a:lvl5pPr>
      <a:lvl6pPr marL="2331491" algn="l" defTabSz="932597" rtl="0" eaLnBrk="1" latinLnBrk="0" hangingPunct="1">
        <a:defRPr sz="1836" kern="1200">
          <a:solidFill>
            <a:schemeClr val="tx1"/>
          </a:solidFill>
          <a:latin typeface="+mn-lt"/>
          <a:ea typeface="+mn-ea"/>
          <a:cs typeface="+mn-cs"/>
        </a:defRPr>
      </a:lvl6pPr>
      <a:lvl7pPr marL="2797790" algn="l" defTabSz="932597" rtl="0" eaLnBrk="1" latinLnBrk="0" hangingPunct="1">
        <a:defRPr sz="1836" kern="1200">
          <a:solidFill>
            <a:schemeClr val="tx1"/>
          </a:solidFill>
          <a:latin typeface="+mn-lt"/>
          <a:ea typeface="+mn-ea"/>
          <a:cs typeface="+mn-cs"/>
        </a:defRPr>
      </a:lvl7pPr>
      <a:lvl8pPr marL="3264088" algn="l" defTabSz="932597" rtl="0" eaLnBrk="1" latinLnBrk="0" hangingPunct="1">
        <a:defRPr sz="1836" kern="1200">
          <a:solidFill>
            <a:schemeClr val="tx1"/>
          </a:solidFill>
          <a:latin typeface="+mn-lt"/>
          <a:ea typeface="+mn-ea"/>
          <a:cs typeface="+mn-cs"/>
        </a:defRPr>
      </a:lvl8pPr>
      <a:lvl9pPr marL="3730386" algn="l" defTabSz="932597" rtl="0" eaLnBrk="1" latinLnBrk="0" hangingPunct="1">
        <a:defRPr sz="183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xml"/><Relationship Id="rId1" Type="http://schemas.openxmlformats.org/officeDocument/2006/relationships/slideLayout" Target="../slideLayouts/slideLayout38.xml"/><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wakeupandcode.com/vt" TargetMode="External"/><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g-ec2.images-amazon.com/images/G/01/electronics/microsoft/xsurface3_to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9780" y="2339920"/>
            <a:ext cx="2857500" cy="192405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a:stretch>
            <a:fillRect/>
          </a:stretch>
        </p:blipFill>
        <p:spPr>
          <a:xfrm>
            <a:off x="9761026" y="3309918"/>
            <a:ext cx="2118215" cy="1725952"/>
          </a:xfrm>
          <a:prstGeom prst="rect">
            <a:avLst/>
          </a:prstGeom>
        </p:spPr>
      </p:pic>
      <p:sp>
        <p:nvSpPr>
          <p:cNvPr id="7" name="Title 1"/>
          <p:cNvSpPr>
            <a:spLocks noGrp="1"/>
          </p:cNvSpPr>
          <p:nvPr>
            <p:ph type="title"/>
          </p:nvPr>
        </p:nvSpPr>
        <p:spPr>
          <a:xfrm>
            <a:off x="2926433" y="295274"/>
            <a:ext cx="5533282" cy="917575"/>
          </a:xfrm>
        </p:spPr>
        <p:txBody>
          <a:bodyPr/>
          <a:lstStyle/>
          <a:p>
            <a:r>
              <a:rPr lang="en-US" dirty="0" smtClean="0"/>
              <a:t>@ VT Hacks 2015</a:t>
            </a:r>
            <a:endParaRPr lang="en-US" dirty="0"/>
          </a:p>
        </p:txBody>
      </p:sp>
      <p:sp>
        <p:nvSpPr>
          <p:cNvPr id="3" name="TextBox 2"/>
          <p:cNvSpPr txBox="1"/>
          <p:nvPr/>
        </p:nvSpPr>
        <p:spPr>
          <a:xfrm>
            <a:off x="274639" y="1668482"/>
            <a:ext cx="5649175" cy="3539430"/>
          </a:xfrm>
          <a:prstGeom prst="rect">
            <a:avLst/>
          </a:prstGeom>
          <a:noFill/>
        </p:spPr>
        <p:txBody>
          <a:bodyPr wrap="none" rtlCol="0">
            <a:spAutoFit/>
          </a:bodyPr>
          <a:lstStyle/>
          <a:p>
            <a:pPr marL="342900" indent="-342900">
              <a:lnSpc>
                <a:spcPct val="200000"/>
              </a:lnSpc>
              <a:buFont typeface="Wingdings" panose="05000000000000000000" pitchFamily="2" charset="2"/>
              <a:buChar char="q"/>
            </a:pPr>
            <a:r>
              <a:rPr lang="en-US" sz="2800" dirty="0" smtClean="0"/>
              <a:t> Kinect </a:t>
            </a:r>
            <a:r>
              <a:rPr lang="en-US" sz="2800" dirty="0" smtClean="0"/>
              <a:t>loaners + workshop</a:t>
            </a:r>
            <a:endParaRPr lang="en-US" sz="2800" dirty="0"/>
          </a:p>
          <a:p>
            <a:pPr marL="342900" indent="-342900">
              <a:lnSpc>
                <a:spcPct val="200000"/>
              </a:lnSpc>
              <a:buFont typeface="Wingdings" panose="05000000000000000000" pitchFamily="2" charset="2"/>
              <a:buChar char="q"/>
            </a:pPr>
            <a:r>
              <a:rPr lang="en-US" sz="2800" dirty="0" smtClean="0"/>
              <a:t> Surface Pro 3 + keyboard prizes</a:t>
            </a:r>
            <a:endParaRPr lang="en-US" sz="2800" dirty="0"/>
          </a:p>
          <a:p>
            <a:pPr marL="342900" indent="-342900">
              <a:lnSpc>
                <a:spcPct val="200000"/>
              </a:lnSpc>
              <a:buFont typeface="Wingdings" panose="05000000000000000000" pitchFamily="2" charset="2"/>
              <a:buChar char="q"/>
            </a:pPr>
            <a:r>
              <a:rPr lang="en-US" sz="2800" dirty="0" smtClean="0"/>
              <a:t> Azure </a:t>
            </a:r>
            <a:r>
              <a:rPr lang="en-US" sz="2800" dirty="0" smtClean="0"/>
              <a:t>(cloud) </a:t>
            </a:r>
            <a:r>
              <a:rPr lang="en-US" sz="2800" dirty="0" smtClean="0"/>
              <a:t>Workshop</a:t>
            </a:r>
          </a:p>
          <a:p>
            <a:pPr marL="342900" indent="-342900">
              <a:lnSpc>
                <a:spcPct val="200000"/>
              </a:lnSpc>
              <a:buFont typeface="Wingdings" panose="05000000000000000000" pitchFamily="2" charset="2"/>
              <a:buChar char="q"/>
            </a:pPr>
            <a:r>
              <a:rPr lang="en-US" sz="2800" dirty="0" smtClean="0"/>
              <a:t> Unity Pro licenses</a:t>
            </a:r>
            <a:endParaRPr lang="en-US" sz="2800" dirty="0" smtClean="0"/>
          </a:p>
        </p:txBody>
      </p:sp>
      <p:pic>
        <p:nvPicPr>
          <p:cNvPr id="4" name="Picture 3"/>
          <p:cNvPicPr>
            <a:picLocks noChangeAspect="1"/>
          </p:cNvPicPr>
          <p:nvPr/>
        </p:nvPicPr>
        <p:blipFill>
          <a:blip r:embed="rId5"/>
          <a:stretch>
            <a:fillRect/>
          </a:stretch>
        </p:blipFill>
        <p:spPr>
          <a:xfrm>
            <a:off x="91824" y="295274"/>
            <a:ext cx="2974483" cy="909298"/>
          </a:xfrm>
          <a:prstGeom prst="rect">
            <a:avLst/>
          </a:prstGeom>
        </p:spPr>
      </p:pic>
      <p:pic>
        <p:nvPicPr>
          <p:cNvPr id="10" name="Picture 2" descr="https://hacks.straphq.com/images/hacks/vt/logo.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67236" y="337825"/>
            <a:ext cx="1905000" cy="1905000"/>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8578531" y="5468334"/>
            <a:ext cx="1646605" cy="461665"/>
          </a:xfrm>
          <a:prstGeom prst="rect">
            <a:avLst/>
          </a:prstGeom>
          <a:noFill/>
        </p:spPr>
        <p:txBody>
          <a:bodyPr wrap="none" rtlCol="0">
            <a:spAutoFit/>
          </a:bodyPr>
          <a:lstStyle/>
          <a:p>
            <a:r>
              <a:rPr lang="en-US" sz="2400" dirty="0"/>
              <a:t>@shahedC</a:t>
            </a:r>
          </a:p>
        </p:txBody>
      </p:sp>
      <p:pic>
        <p:nvPicPr>
          <p:cNvPr id="18" name="Picture 10" descr="Twitter ic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66607" y="5909004"/>
            <a:ext cx="502920" cy="50292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2" descr="Internet ico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70922" y="5909004"/>
            <a:ext cx="502481" cy="502482"/>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4336978" y="5447642"/>
            <a:ext cx="3240054" cy="461665"/>
          </a:xfrm>
          <a:prstGeom prst="rect">
            <a:avLst/>
          </a:prstGeom>
          <a:noFill/>
        </p:spPr>
        <p:txBody>
          <a:bodyPr wrap="none" rtlCol="0">
            <a:spAutoFit/>
          </a:bodyPr>
          <a:lstStyle/>
          <a:p>
            <a:r>
              <a:rPr lang="en-US" sz="2400" dirty="0"/>
              <a:t>WakeUpAndCode.com</a:t>
            </a:r>
          </a:p>
        </p:txBody>
      </p:sp>
      <p:sp>
        <p:nvSpPr>
          <p:cNvPr id="22" name="Text Placeholder 1"/>
          <p:cNvSpPr>
            <a:spLocks noGrp="1"/>
          </p:cNvSpPr>
          <p:nvPr>
            <p:ph type="body" sz="quarter" idx="4294967295"/>
          </p:nvPr>
        </p:nvSpPr>
        <p:spPr>
          <a:xfrm>
            <a:off x="458499" y="5495750"/>
            <a:ext cx="3016568" cy="1329595"/>
          </a:xfrm>
          <a:prstGeom prst="rect">
            <a:avLst/>
          </a:prstGeom>
        </p:spPr>
        <p:txBody>
          <a:bodyPr/>
          <a:lstStyle/>
          <a:p>
            <a:pPr marL="0" indent="0">
              <a:buNone/>
            </a:pPr>
            <a:r>
              <a:rPr lang="en-US" sz="2400" dirty="0" smtClean="0"/>
              <a:t>Shahed Chowdhuri</a:t>
            </a:r>
          </a:p>
          <a:p>
            <a:pPr marL="0" indent="0">
              <a:buNone/>
            </a:pPr>
            <a:r>
              <a:rPr lang="en-US" sz="2400" dirty="0" smtClean="0"/>
              <a:t>David Crook</a:t>
            </a:r>
          </a:p>
          <a:p>
            <a:pPr marL="0" indent="0">
              <a:buNone/>
            </a:pPr>
            <a:r>
              <a:rPr lang="en-US" sz="2400" dirty="0" smtClean="0"/>
              <a:t>Amanda Lange</a:t>
            </a:r>
            <a:endParaRPr lang="en-US" sz="2400" dirty="0"/>
          </a:p>
        </p:txBody>
      </p:sp>
      <p:pic>
        <p:nvPicPr>
          <p:cNvPr id="23" name="Picture 22"/>
          <p:cNvPicPr>
            <a:picLocks noChangeAspect="1"/>
          </p:cNvPicPr>
          <p:nvPr/>
        </p:nvPicPr>
        <p:blipFill>
          <a:blip r:embed="rId9"/>
          <a:stretch>
            <a:fillRect/>
          </a:stretch>
        </p:blipFill>
        <p:spPr>
          <a:xfrm>
            <a:off x="5001069" y="1204572"/>
            <a:ext cx="4147341" cy="1458164"/>
          </a:xfrm>
          <a:prstGeom prst="rect">
            <a:avLst/>
          </a:prstGeom>
        </p:spPr>
      </p:pic>
      <p:sp>
        <p:nvSpPr>
          <p:cNvPr id="14" name="TextBox 13"/>
          <p:cNvSpPr txBox="1"/>
          <p:nvPr/>
        </p:nvSpPr>
        <p:spPr>
          <a:xfrm>
            <a:off x="4336978" y="5909004"/>
            <a:ext cx="2667718" cy="461665"/>
          </a:xfrm>
          <a:prstGeom prst="rect">
            <a:avLst/>
          </a:prstGeom>
          <a:noFill/>
        </p:spPr>
        <p:txBody>
          <a:bodyPr wrap="none" rtlCol="0">
            <a:spAutoFit/>
          </a:bodyPr>
          <a:lstStyle/>
          <a:p>
            <a:r>
              <a:rPr lang="en-US" sz="2400" dirty="0"/>
              <a:t>IndieDevSpot.com</a:t>
            </a:r>
          </a:p>
        </p:txBody>
      </p:sp>
      <p:sp>
        <p:nvSpPr>
          <p:cNvPr id="15" name="TextBox 14"/>
          <p:cNvSpPr txBox="1"/>
          <p:nvPr/>
        </p:nvSpPr>
        <p:spPr>
          <a:xfrm>
            <a:off x="4336978" y="6324484"/>
            <a:ext cx="2542684" cy="461665"/>
          </a:xfrm>
          <a:prstGeom prst="rect">
            <a:avLst/>
          </a:prstGeom>
          <a:noFill/>
        </p:spPr>
        <p:txBody>
          <a:bodyPr wrap="none" rtlCol="0">
            <a:spAutoFit/>
          </a:bodyPr>
          <a:lstStyle/>
          <a:p>
            <a:r>
              <a:rPr lang="en-US" sz="2400" dirty="0" smtClean="0"/>
              <a:t>SecondTruth.com</a:t>
            </a:r>
            <a:endParaRPr lang="en-US" sz="2400" dirty="0"/>
          </a:p>
        </p:txBody>
      </p:sp>
      <p:sp>
        <p:nvSpPr>
          <p:cNvPr id="16" name="TextBox 15"/>
          <p:cNvSpPr txBox="1"/>
          <p:nvPr/>
        </p:nvSpPr>
        <p:spPr>
          <a:xfrm>
            <a:off x="8578530" y="5865208"/>
            <a:ext cx="2647648" cy="461665"/>
          </a:xfrm>
          <a:prstGeom prst="rect">
            <a:avLst/>
          </a:prstGeom>
          <a:noFill/>
        </p:spPr>
        <p:txBody>
          <a:bodyPr wrap="none" rtlCol="0">
            <a:spAutoFit/>
          </a:bodyPr>
          <a:lstStyle/>
          <a:p>
            <a:r>
              <a:rPr lang="en-US" sz="2400" dirty="0"/>
              <a:t>@davidcrook1988</a:t>
            </a:r>
          </a:p>
        </p:txBody>
      </p:sp>
      <p:sp>
        <p:nvSpPr>
          <p:cNvPr id="21" name="TextBox 20"/>
          <p:cNvSpPr txBox="1"/>
          <p:nvPr/>
        </p:nvSpPr>
        <p:spPr>
          <a:xfrm>
            <a:off x="8578815" y="6310362"/>
            <a:ext cx="2241319" cy="461665"/>
          </a:xfrm>
          <a:prstGeom prst="rect">
            <a:avLst/>
          </a:prstGeom>
          <a:noFill/>
        </p:spPr>
        <p:txBody>
          <a:bodyPr wrap="none" rtlCol="0">
            <a:spAutoFit/>
          </a:bodyPr>
          <a:lstStyle/>
          <a:p>
            <a:r>
              <a:rPr lang="en-US" sz="2400" dirty="0"/>
              <a:t>@</a:t>
            </a:r>
            <a:r>
              <a:rPr lang="en-US" sz="2400" dirty="0" err="1" smtClean="0"/>
              <a:t>second_truth</a:t>
            </a:r>
            <a:endParaRPr lang="en-US" sz="2400" dirty="0"/>
          </a:p>
        </p:txBody>
      </p:sp>
      <p:pic>
        <p:nvPicPr>
          <p:cNvPr id="24" name="Picture 4" descr="http://forum.unity3d.com/attachment.php?attachmentid=16698&amp;stc=1&amp;d=129526300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001069" y="4160696"/>
            <a:ext cx="2082670" cy="7780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91078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2"/>
                                        </p:tgtEl>
                                        <p:attrNameLst>
                                          <p:attrName>style.visibility</p:attrName>
                                        </p:attrNameLst>
                                      </p:cBhvr>
                                      <p:to>
                                        <p:strVal val="visible"/>
                                      </p:to>
                                    </p:set>
                                    <p:animEffect transition="in" filter="fade">
                                      <p:cBhvr>
                                        <p:cTn id="12" dur="500"/>
                                        <p:tgtEl>
                                          <p:spTgt spid="205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5" name="Group 4"/>
          <p:cNvGrpSpPr/>
          <p:nvPr/>
        </p:nvGrpSpPr>
        <p:grpSpPr>
          <a:xfrm>
            <a:off x="1544875" y="128277"/>
            <a:ext cx="9442279" cy="6866247"/>
            <a:chOff x="282934" y="125774"/>
            <a:chExt cx="9257977" cy="6732226"/>
          </a:xfrm>
        </p:grpSpPr>
        <p:pic>
          <p:nvPicPr>
            <p:cNvPr id="7" name="Picture 6"/>
            <p:cNvPicPr>
              <a:picLocks noChangeAspect="1"/>
            </p:cNvPicPr>
            <p:nvPr/>
          </p:nvPicPr>
          <p:blipFill>
            <a:blip r:embed="rId3"/>
            <a:stretch>
              <a:fillRect/>
            </a:stretch>
          </p:blipFill>
          <p:spPr>
            <a:xfrm>
              <a:off x="282934" y="125774"/>
              <a:ext cx="9257977" cy="6621762"/>
            </a:xfrm>
            <a:prstGeom prst="rect">
              <a:avLst/>
            </a:prstGeom>
            <a:ln>
              <a:solidFill>
                <a:schemeClr val="accent1"/>
              </a:solidFill>
            </a:ln>
          </p:spPr>
        </p:pic>
        <p:sp>
          <p:nvSpPr>
            <p:cNvPr id="2" name="Rectangle 1"/>
            <p:cNvSpPr/>
            <p:nvPr/>
          </p:nvSpPr>
          <p:spPr>
            <a:xfrm>
              <a:off x="366059" y="823320"/>
              <a:ext cx="3076953" cy="6345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prstClr val="white"/>
                </a:solidFill>
              </a:endParaRPr>
            </a:p>
          </p:txBody>
        </p:sp>
        <p:pic>
          <p:nvPicPr>
            <p:cNvPr id="10" name="Picture 9"/>
            <p:cNvPicPr>
              <a:picLocks noChangeAspect="1"/>
            </p:cNvPicPr>
            <p:nvPr/>
          </p:nvPicPr>
          <p:blipFill rotWithShape="1">
            <a:blip r:embed="rId3"/>
            <a:srcRect l="3287" t="7846" r="66163" b="75134"/>
            <a:stretch/>
          </p:blipFill>
          <p:spPr>
            <a:xfrm>
              <a:off x="493058" y="206116"/>
              <a:ext cx="2828260" cy="1127051"/>
            </a:xfrm>
            <a:prstGeom prst="rect">
              <a:avLst/>
            </a:prstGeom>
            <a:ln>
              <a:solidFill>
                <a:schemeClr val="bg1"/>
              </a:solidFill>
            </a:ln>
          </p:spPr>
        </p:pic>
        <p:pic>
          <p:nvPicPr>
            <p:cNvPr id="12" name="Picture 11"/>
            <p:cNvPicPr>
              <a:picLocks noChangeAspect="1"/>
            </p:cNvPicPr>
            <p:nvPr/>
          </p:nvPicPr>
          <p:blipFill rotWithShape="1">
            <a:blip r:embed="rId3"/>
            <a:srcRect l="72855" t="65079" r="11032" b="17313"/>
            <a:stretch/>
          </p:blipFill>
          <p:spPr>
            <a:xfrm>
              <a:off x="5286075" y="4884758"/>
              <a:ext cx="4254836" cy="1862778"/>
            </a:xfrm>
            <a:prstGeom prst="rect">
              <a:avLst/>
            </a:prstGeom>
            <a:ln>
              <a:noFill/>
            </a:ln>
          </p:spPr>
        </p:pic>
        <p:pic>
          <p:nvPicPr>
            <p:cNvPr id="13" name="Picture 12"/>
            <p:cNvPicPr>
              <a:picLocks noChangeAspect="1"/>
            </p:cNvPicPr>
            <p:nvPr/>
          </p:nvPicPr>
          <p:blipFill rotWithShape="1">
            <a:blip r:embed="rId3"/>
            <a:srcRect l="28396" t="95087" r="51620" b="419"/>
            <a:stretch/>
          </p:blipFill>
          <p:spPr>
            <a:xfrm>
              <a:off x="2755202" y="4884758"/>
              <a:ext cx="2530873" cy="1872492"/>
            </a:xfrm>
            <a:prstGeom prst="rect">
              <a:avLst/>
            </a:prstGeom>
            <a:ln>
              <a:noFill/>
            </a:ln>
          </p:spPr>
        </p:pic>
        <p:pic>
          <p:nvPicPr>
            <p:cNvPr id="14" name="Picture 13"/>
            <p:cNvPicPr>
              <a:picLocks noChangeAspect="1"/>
            </p:cNvPicPr>
            <p:nvPr/>
          </p:nvPicPr>
          <p:blipFill rotWithShape="1">
            <a:blip r:embed="rId3"/>
            <a:srcRect l="4874" t="95260" r="74223" b="-398"/>
            <a:stretch/>
          </p:blipFill>
          <p:spPr>
            <a:xfrm>
              <a:off x="493058" y="4894472"/>
              <a:ext cx="2316970" cy="1963528"/>
            </a:xfrm>
            <a:prstGeom prst="rect">
              <a:avLst/>
            </a:prstGeom>
            <a:ln>
              <a:noFill/>
            </a:ln>
          </p:spPr>
        </p:pic>
        <p:sp>
          <p:nvSpPr>
            <p:cNvPr id="3" name="Right Triangle 2"/>
            <p:cNvSpPr/>
            <p:nvPr/>
          </p:nvSpPr>
          <p:spPr>
            <a:xfrm rot="5400000">
              <a:off x="181489" y="4932555"/>
              <a:ext cx="1944829" cy="1741939"/>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prstClr val="white"/>
                </a:solidFill>
              </a:endParaRPr>
            </a:p>
          </p:txBody>
        </p:sp>
        <p:sp>
          <p:nvSpPr>
            <p:cNvPr id="31" name="TextBox 30"/>
            <p:cNvSpPr txBox="1"/>
            <p:nvPr/>
          </p:nvSpPr>
          <p:spPr>
            <a:xfrm>
              <a:off x="282934" y="5570562"/>
              <a:ext cx="5871679" cy="657424"/>
            </a:xfrm>
            <a:prstGeom prst="rect">
              <a:avLst/>
            </a:prstGeom>
            <a:solidFill>
              <a:schemeClr val="accent4"/>
            </a:solidFill>
            <a:ln>
              <a:noFill/>
            </a:ln>
          </p:spPr>
          <p:txBody>
            <a:bodyPr wrap="square" rtlCol="0">
              <a:spAutoFit/>
            </a:bodyPr>
            <a:lstStyle/>
            <a:p>
              <a:pPr defTabSz="932597"/>
              <a:r>
                <a:rPr lang="en-US" sz="3672" b="1" dirty="0">
                  <a:solidFill>
                    <a:prstClr val="white"/>
                  </a:solidFill>
                  <a:latin typeface="Segoe UI Light" panose="020B0502040204020203" pitchFamily="34" charset="0"/>
                  <a:cs typeface="Segoe UI Light" panose="020B0502040204020203" pitchFamily="34" charset="0"/>
                </a:rPr>
                <a:t>http://aka.ms/imaginecupvip</a:t>
              </a:r>
            </a:p>
          </p:txBody>
        </p:sp>
        <p:sp>
          <p:nvSpPr>
            <p:cNvPr id="9" name="TextBox 8"/>
            <p:cNvSpPr txBox="1"/>
            <p:nvPr/>
          </p:nvSpPr>
          <p:spPr>
            <a:xfrm>
              <a:off x="677336" y="6378369"/>
              <a:ext cx="5365102" cy="374846"/>
            </a:xfrm>
            <a:prstGeom prst="rect">
              <a:avLst/>
            </a:prstGeom>
            <a:noFill/>
            <a:ln>
              <a:noFill/>
            </a:ln>
          </p:spPr>
          <p:txBody>
            <a:bodyPr wrap="square" rtlCol="0">
              <a:spAutoFit/>
            </a:bodyPr>
            <a:lstStyle/>
            <a:p>
              <a:pPr defTabSz="932597"/>
              <a:r>
                <a:rPr lang="en-US" sz="1836" dirty="0">
                  <a:solidFill>
                    <a:prstClr val="white"/>
                  </a:solidFill>
                  <a:latin typeface="Segoe UI Light" panose="020B0502040204020203" pitchFamily="34" charset="0"/>
                  <a:cs typeface="Segoe UI Light" panose="020B0502040204020203" pitchFamily="34" charset="0"/>
                </a:rPr>
                <a:t>*valid for this weekend’s hackathon participants only</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55184" y="6064554"/>
              <a:ext cx="1682324" cy="618833"/>
            </a:xfrm>
            <a:prstGeom prst="rect">
              <a:avLst/>
            </a:prstGeom>
          </p:spPr>
        </p:pic>
        <p:sp>
          <p:nvSpPr>
            <p:cNvPr id="26" name="TextBox 25"/>
            <p:cNvSpPr txBox="1"/>
            <p:nvPr/>
          </p:nvSpPr>
          <p:spPr>
            <a:xfrm>
              <a:off x="493058" y="1455263"/>
              <a:ext cx="6412484" cy="3414707"/>
            </a:xfrm>
            <a:prstGeom prst="rect">
              <a:avLst/>
            </a:prstGeom>
            <a:solidFill>
              <a:srgbClr val="552869"/>
            </a:solidFill>
            <a:ln>
              <a:noFill/>
            </a:ln>
          </p:spPr>
          <p:txBody>
            <a:bodyPr wrap="square" rtlCol="0">
              <a:spAutoFit/>
            </a:bodyPr>
            <a:lstStyle/>
            <a:p>
              <a:pPr defTabSz="932597"/>
              <a:r>
                <a:rPr lang="en-US" sz="4080" dirty="0">
                  <a:solidFill>
                    <a:prstClr val="white"/>
                  </a:solidFill>
                  <a:latin typeface="Segoe UI Light" panose="020B0502040204020203" pitchFamily="34" charset="0"/>
                  <a:cs typeface="Segoe UI Light" panose="020B0502040204020203" pitchFamily="34" charset="0"/>
                </a:rPr>
                <a:t>Enter your hack to the US Imagine Cup 2015 fast-track*</a:t>
              </a:r>
            </a:p>
            <a:p>
              <a:pPr defTabSz="932597"/>
              <a:endParaRPr lang="en-US" sz="2448" dirty="0">
                <a:solidFill>
                  <a:prstClr val="white"/>
                </a:solidFill>
                <a:latin typeface="Segoe UI Light" panose="020B0502040204020203" pitchFamily="34" charset="0"/>
                <a:cs typeface="Segoe UI Light" panose="020B0502040204020203" pitchFamily="34" charset="0"/>
              </a:endParaRPr>
            </a:p>
            <a:p>
              <a:pPr defTabSz="932597"/>
              <a:r>
                <a:rPr lang="en-US" sz="2856" dirty="0">
                  <a:solidFill>
                    <a:prstClr val="white"/>
                  </a:solidFill>
                  <a:latin typeface="Segoe UI Light" panose="020B0502040204020203" pitchFamily="34" charset="0"/>
                  <a:cs typeface="Segoe UI Light" panose="020B0502040204020203" pitchFamily="34" charset="0"/>
                </a:rPr>
                <a:t>Microsoft’s global student </a:t>
              </a:r>
            </a:p>
            <a:p>
              <a:pPr defTabSz="932597"/>
              <a:r>
                <a:rPr lang="en-US" sz="2856" dirty="0">
                  <a:solidFill>
                    <a:prstClr val="white"/>
                  </a:solidFill>
                  <a:latin typeface="Segoe UI Light" panose="020B0502040204020203" pitchFamily="34" charset="0"/>
                  <a:cs typeface="Segoe UI Light" panose="020B0502040204020203" pitchFamily="34" charset="0"/>
                </a:rPr>
                <a:t>technology competition </a:t>
              </a:r>
            </a:p>
            <a:p>
              <a:pPr defTabSz="932597"/>
              <a:endParaRPr lang="en-US" sz="2856" dirty="0">
                <a:solidFill>
                  <a:prstClr val="white"/>
                </a:solidFill>
                <a:latin typeface="Segoe UI Light" panose="020B0502040204020203" pitchFamily="34" charset="0"/>
                <a:cs typeface="Segoe UI Light" panose="020B0502040204020203" pitchFamily="34" charset="0"/>
              </a:endParaRPr>
            </a:p>
            <a:p>
              <a:pPr defTabSz="932597"/>
              <a:r>
                <a:rPr lang="en-US" sz="2040" dirty="0">
                  <a:solidFill>
                    <a:prstClr val="white"/>
                  </a:solidFill>
                  <a:latin typeface="Segoe UI Light" panose="020B0502040204020203" pitchFamily="34" charset="0"/>
                  <a:cs typeface="Segoe UI Light" panose="020B0502040204020203" pitchFamily="34" charset="0"/>
                </a:rPr>
                <a:t>Enter by </a:t>
              </a:r>
              <a:r>
                <a:rPr lang="en-US" sz="2856" b="1" dirty="0">
                  <a:solidFill>
                    <a:prstClr val="white"/>
                  </a:solidFill>
                  <a:latin typeface="Segoe UI Light" panose="020B0502040204020203" pitchFamily="34" charset="0"/>
                  <a:cs typeface="Segoe UI Light" panose="020B0502040204020203" pitchFamily="34" charset="0"/>
                </a:rPr>
                <a:t>March 24, 2015</a:t>
              </a:r>
              <a:endParaRPr lang="en-US" sz="2448" b="1" dirty="0">
                <a:solidFill>
                  <a:prstClr val="white"/>
                </a:solidFill>
                <a:latin typeface="Segoe UI Light" panose="020B0502040204020203" pitchFamily="34" charset="0"/>
                <a:cs typeface="Segoe UI Light" panose="020B0502040204020203" pitchFamily="34" charset="0"/>
              </a:endParaRPr>
            </a:p>
          </p:txBody>
        </p:sp>
      </p:grpSp>
    </p:spTree>
    <p:extLst>
      <p:ext uri="{BB962C8B-B14F-4D97-AF65-F5344CB8AC3E}">
        <p14:creationId xmlns:p14="http://schemas.microsoft.com/office/powerpoint/2010/main" val="5649058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Download Slides Here</a:t>
            </a:r>
            <a:endParaRPr lang="en-US" dirty="0"/>
          </a:p>
        </p:txBody>
      </p:sp>
      <p:sp>
        <p:nvSpPr>
          <p:cNvPr id="3" name="Content Placeholder 2"/>
          <p:cNvSpPr>
            <a:spLocks noGrp="1"/>
          </p:cNvSpPr>
          <p:nvPr>
            <p:ph idx="1"/>
          </p:nvPr>
        </p:nvSpPr>
        <p:spPr>
          <a:xfrm>
            <a:off x="855008" y="2857189"/>
            <a:ext cx="10849569" cy="1086660"/>
          </a:xfrm>
        </p:spPr>
        <p:txBody>
          <a:bodyPr>
            <a:noAutofit/>
          </a:bodyPr>
          <a:lstStyle/>
          <a:p>
            <a:pPr marL="0" indent="0">
              <a:buNone/>
            </a:pPr>
            <a:r>
              <a:rPr lang="en-US" sz="6000" dirty="0" smtClean="0">
                <a:hlinkClick r:id="rId2"/>
              </a:rPr>
              <a:t>http://WakeUpAndCode.com/vt</a:t>
            </a:r>
            <a:r>
              <a:rPr lang="en-US" sz="6000" dirty="0" smtClean="0"/>
              <a:t> </a:t>
            </a:r>
            <a:endParaRPr lang="en-US" sz="6000" dirty="0"/>
          </a:p>
        </p:txBody>
      </p:sp>
      <p:sp>
        <p:nvSpPr>
          <p:cNvPr id="5" name="Curved Left Arrow 4"/>
          <p:cNvSpPr/>
          <p:nvPr/>
        </p:nvSpPr>
        <p:spPr>
          <a:xfrm rot="19370778">
            <a:off x="6864377" y="58429"/>
            <a:ext cx="1721584" cy="2804764"/>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 name="Picture 5"/>
          <p:cNvPicPr>
            <a:picLocks noChangeAspect="1"/>
          </p:cNvPicPr>
          <p:nvPr/>
        </p:nvPicPr>
        <p:blipFill>
          <a:blip r:embed="rId3"/>
          <a:stretch>
            <a:fillRect/>
          </a:stretch>
        </p:blipFill>
        <p:spPr>
          <a:xfrm>
            <a:off x="4572335" y="5600359"/>
            <a:ext cx="2974483" cy="909298"/>
          </a:xfrm>
          <a:prstGeom prst="rect">
            <a:avLst/>
          </a:prstGeom>
        </p:spPr>
      </p:pic>
    </p:spTree>
    <p:extLst>
      <p:ext uri="{BB962C8B-B14F-4D97-AF65-F5344CB8AC3E}">
        <p14:creationId xmlns:p14="http://schemas.microsoft.com/office/powerpoint/2010/main" val="2899885190"/>
      </p:ext>
    </p:extLst>
  </p:cSld>
  <p:clrMapOvr>
    <a:masterClrMapping/>
  </p:clrMapOvr>
  <p:timing>
    <p:tnLst>
      <p:par>
        <p:cTn id="1" dur="indefinite" restart="never" nodeType="tmRoot"/>
      </p:par>
    </p:tnLst>
  </p:timing>
</p:sld>
</file>

<file path=ppt/theme/theme1.xml><?xml version="1.0" encoding="utf-8"?>
<a:theme xmlns:a="http://schemas.openxmlformats.org/drawingml/2006/main" name="MSVID_White_16x9_2012-08-18">
  <a:themeElements>
    <a:clrScheme name="MSVID White">
      <a:dk1>
        <a:srgbClr val="505050"/>
      </a:dk1>
      <a:lt1>
        <a:srgbClr val="FFFFFF"/>
      </a:lt1>
      <a:dk2>
        <a:srgbClr val="68217A"/>
      </a:dk2>
      <a:lt2>
        <a:srgbClr val="D2D2D2"/>
      </a:lt2>
      <a:accent1>
        <a:srgbClr val="68217A"/>
      </a:accent1>
      <a:accent2>
        <a:srgbClr val="008272"/>
      </a:accent2>
      <a:accent3>
        <a:srgbClr val="0072C6"/>
      </a:accent3>
      <a:accent4>
        <a:srgbClr val="B4009E"/>
      </a:accent4>
      <a:accent5>
        <a:srgbClr val="442359"/>
      </a:accent5>
      <a:accent6>
        <a:srgbClr val="002050"/>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5BDF7B88FB45242857B3A901B483E78" ma:contentTypeVersion="1" ma:contentTypeDescription="Create a new document." ma:contentTypeScope="" ma:versionID="455b738cbe291035727252965339a9cd">
  <xsd:schema xmlns:xsd="http://www.w3.org/2001/XMLSchema" xmlns:xs="http://www.w3.org/2001/XMLSchema" xmlns:p="http://schemas.microsoft.com/office/2006/metadata/properties" xmlns:ns3="cbf749eb-5fb0-4c75-b7cd-eb7d18649fd5" targetNamespace="http://schemas.microsoft.com/office/2006/metadata/properties" ma:root="true" ma:fieldsID="d774524265fcb095b4c84cada5906d7e" ns3:_="">
    <xsd:import namespace="cbf749eb-5fb0-4c75-b7cd-eb7d18649fd5"/>
    <xsd:element name="properties">
      <xsd:complexType>
        <xsd:sequence>
          <xsd:element name="documentManagement">
            <xsd:complexType>
              <xsd:all>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bf749eb-5fb0-4c75-b7cd-eb7d18649fd5"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D73293D-82F6-4565-88FA-9CA87C460FF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bf749eb-5fb0-4c75-b7cd-eb7d18649fd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3.xml><?xml version="1.0" encoding="utf-8"?>
<ds:datastoreItem xmlns:ds="http://schemas.openxmlformats.org/officeDocument/2006/customXml" ds:itemID="{F990F116-B58F-4255-B05B-DA3808E0E5C6}">
  <ds:schemaRefs>
    <ds:schemaRef ds:uri="http://schemas.microsoft.com/office/2006/metadata/properties"/>
    <ds:schemaRef ds:uri="cbf749eb-5fb0-4c75-b7cd-eb7d18649fd5"/>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23069</TotalTime>
  <Words>123</Words>
  <Application>Microsoft Office PowerPoint</Application>
  <PresentationFormat>Custom</PresentationFormat>
  <Paragraphs>38</Paragraphs>
  <Slides>3</Slides>
  <Notes>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vt:i4>
      </vt:variant>
    </vt:vector>
  </HeadingPairs>
  <TitlesOfParts>
    <vt:vector size="11" baseType="lpstr">
      <vt:lpstr>Arial</vt:lpstr>
      <vt:lpstr>Calibri</vt:lpstr>
      <vt:lpstr>Calibri Light</vt:lpstr>
      <vt:lpstr>Segoe UI</vt:lpstr>
      <vt:lpstr>Segoe UI Light</vt:lpstr>
      <vt:lpstr>Wingdings</vt:lpstr>
      <vt:lpstr>MSVID_White_16x9_2012-08-18</vt:lpstr>
      <vt:lpstr>Office Theme</vt:lpstr>
      <vt:lpstr>@ VT Hacks 2015</vt:lpstr>
      <vt:lpstr>PowerPoint Presentation</vt:lpstr>
      <vt:lpstr>Download Slides Here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Stronger. Together. One Microsoft</dc:title>
  <dc:creator>Dave Voyles</dc:creator>
  <cp:lastModifiedBy>Shahed Chowdhuri</cp:lastModifiedBy>
  <cp:revision>345</cp:revision>
  <dcterms:created xsi:type="dcterms:W3CDTF">2012-05-22T07:38:31Z</dcterms:created>
  <dcterms:modified xsi:type="dcterms:W3CDTF">2015-02-06T03:42:38Z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0x010100F5BDF7B88FB45242857B3A901B483E78</vt:lpwstr>
  </property>
  <property fmtid="{D5CDD505-2E9C-101B-9397-08002B2CF9AE}" pid="3" name="Product">
    <vt:lpwstr/>
  </property>
  <property fmtid="{D5CDD505-2E9C-101B-9397-08002B2CF9AE}" pid="4" name="Event1">
    <vt:lpwstr>217;#Unassigned|e51362f4-782c-41a8-bb7b-e0cfc8669933</vt:lpwstr>
  </property>
  <property fmtid="{D5CDD505-2E9C-101B-9397-08002B2CF9AE}" pid="5" name="Audience">
    <vt:lpwstr/>
  </property>
  <property fmtid="{D5CDD505-2E9C-101B-9397-08002B2CF9AE}" pid="6" name="IsMyDocuments">
    <vt:bool>true</vt:bool>
  </property>
</Properties>
</file>